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3" r:id="rId20"/>
    <p:sldId id="360" r:id="rId21"/>
    <p:sldId id="364" r:id="rId22"/>
    <p:sldId id="361" r:id="rId23"/>
    <p:sldId id="365" r:id="rId24"/>
    <p:sldId id="362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35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E1F"/>
    <a:srgbClr val="E7AE3D"/>
    <a:srgbClr val="004620"/>
    <a:srgbClr val="CC6600"/>
    <a:srgbClr val="FABE00"/>
    <a:srgbClr val="FF9900"/>
    <a:srgbClr val="E2AC00"/>
    <a:srgbClr val="00863D"/>
    <a:srgbClr val="FF0000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AVR15\MARS_TREND\TAB_Mois1_A_Mois7.xls" TargetMode="External"/><Relationship Id="rId1" Type="http://schemas.openxmlformats.org/officeDocument/2006/relationships/themeOverride" Target="../theme/themeOverride2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>
        <c:manualLayout>
          <c:layoutTarget val="inner"/>
          <c:xMode val="edge"/>
          <c:yMode val="edge"/>
          <c:x val="3.7264510292507193E-2"/>
          <c:y val="2.9847111004760188E-2"/>
          <c:w val="0.65861518032388011"/>
          <c:h val="0.7914740242537156"/>
        </c:manualLayout>
      </c:layout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TE1_1!$B$11:$I$11</c:f>
              <c:numCache>
                <c:formatCode>0%</c:formatCode>
                <c:ptCount val="8"/>
                <c:pt idx="0">
                  <c:v>0.95000000000000029</c:v>
                </c:pt>
                <c:pt idx="1">
                  <c:v>0.95000000000000029</c:v>
                </c:pt>
                <c:pt idx="2">
                  <c:v>0.97000000000000008</c:v>
                </c:pt>
                <c:pt idx="3">
                  <c:v>0.99</c:v>
                </c:pt>
                <c:pt idx="4">
                  <c:v>0.99</c:v>
                </c:pt>
                <c:pt idx="5">
                  <c:v>0.99</c:v>
                </c:pt>
                <c:pt idx="6">
                  <c:v>0.99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dLbls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TE1_1!$B$12:$I$12</c:f>
              <c:numCache>
                <c:formatCode>0%</c:formatCode>
                <c:ptCount val="8"/>
                <c:pt idx="0">
                  <c:v>5.0000000000000024E-2</c:v>
                </c:pt>
                <c:pt idx="1">
                  <c:v>5.0000000000000024E-2</c:v>
                </c:pt>
                <c:pt idx="2">
                  <c:v>3.0000000000000013E-2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1.0000000000000005E-2</c:v>
                </c:pt>
                <c:pt idx="6">
                  <c:v>1.0000000000000005E-2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50576128"/>
        <c:axId val="151201280"/>
      </c:barChart>
      <c:catAx>
        <c:axId val="1505761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201280"/>
        <c:crosses val="autoZero"/>
        <c:auto val="1"/>
        <c:lblAlgn val="ctr"/>
        <c:lblOffset val="100"/>
      </c:catAx>
      <c:valAx>
        <c:axId val="15120128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5057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7676607361119"/>
          <c:y val="0.3902656115132509"/>
          <c:w val="0.27724498865205471"/>
          <c:h val="0.21946877697349879"/>
        </c:manualLayout>
      </c:layout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TG4_1!$B$11:$I$11</c:f>
              <c:numCache>
                <c:formatCode>0%</c:formatCode>
                <c:ptCount val="8"/>
                <c:pt idx="0">
                  <c:v>0.8</c:v>
                </c:pt>
                <c:pt idx="1">
                  <c:v>0.77000000000000035</c:v>
                </c:pt>
                <c:pt idx="2">
                  <c:v>0.77000000000000035</c:v>
                </c:pt>
                <c:pt idx="3">
                  <c:v>0.99</c:v>
                </c:pt>
                <c:pt idx="4">
                  <c:v>0.82000000000000028</c:v>
                </c:pt>
                <c:pt idx="5">
                  <c:v>0.65000000000000036</c:v>
                </c:pt>
                <c:pt idx="6">
                  <c:v>0.70000000000000029</c:v>
                </c:pt>
                <c:pt idx="7">
                  <c:v>0.66666666666666663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TG4_1!$B$12:$I$12</c:f>
              <c:numCache>
                <c:formatCode>0%</c:formatCode>
                <c:ptCount val="8"/>
                <c:pt idx="0">
                  <c:v>0.2</c:v>
                </c:pt>
                <c:pt idx="1">
                  <c:v>0.23</c:v>
                </c:pt>
                <c:pt idx="2">
                  <c:v>0.23</c:v>
                </c:pt>
                <c:pt idx="3">
                  <c:v>1.0000000000000005E-2</c:v>
                </c:pt>
                <c:pt idx="4">
                  <c:v>0.18000000000000008</c:v>
                </c:pt>
                <c:pt idx="5">
                  <c:v>0.35000000000000014</c:v>
                </c:pt>
                <c:pt idx="6">
                  <c:v>0.30000000000000016</c:v>
                </c:pt>
                <c:pt idx="7">
                  <c:v>0.33333333333333331</c:v>
                </c:pt>
              </c:numCache>
            </c:numRef>
          </c:val>
        </c:ser>
        <c:gapWidth val="75"/>
        <c:overlap val="100"/>
        <c:axId val="138339072"/>
        <c:axId val="138340608"/>
      </c:barChart>
      <c:catAx>
        <c:axId val="138339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8340608"/>
        <c:crosses val="autoZero"/>
        <c:auto val="1"/>
        <c:lblAlgn val="ctr"/>
        <c:lblOffset val="100"/>
      </c:catAx>
      <c:valAx>
        <c:axId val="13834060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3833907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TH1_1!$B$12:$I$12</c:f>
              <c:numCache>
                <c:formatCode>0%</c:formatCode>
                <c:ptCount val="8"/>
                <c:pt idx="0">
                  <c:v>4.0000000000000022E-2</c:v>
                </c:pt>
                <c:pt idx="1">
                  <c:v>9.0000000000000024E-2</c:v>
                </c:pt>
                <c:pt idx="2">
                  <c:v>1.0000000000000005E-2</c:v>
                </c:pt>
                <c:pt idx="3">
                  <c:v>4.0000000000000022E-2</c:v>
                </c:pt>
                <c:pt idx="4">
                  <c:v>1.0000000000000005E-2</c:v>
                </c:pt>
                <c:pt idx="5">
                  <c:v>0</c:v>
                </c:pt>
                <c:pt idx="6">
                  <c:v>1.0000000000000005E-2</c:v>
                </c:pt>
                <c:pt idx="7">
                  <c:v>1.0101010101010105E-2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TH1_1!$B$13:$I$13</c:f>
              <c:numCache>
                <c:formatCode>0%</c:formatCode>
                <c:ptCount val="8"/>
                <c:pt idx="0">
                  <c:v>0.23</c:v>
                </c:pt>
                <c:pt idx="1">
                  <c:v>0.41000000000000014</c:v>
                </c:pt>
                <c:pt idx="2">
                  <c:v>0.32000000000000017</c:v>
                </c:pt>
                <c:pt idx="3">
                  <c:v>0.25</c:v>
                </c:pt>
                <c:pt idx="4">
                  <c:v>0.13</c:v>
                </c:pt>
                <c:pt idx="5">
                  <c:v>0.1</c:v>
                </c:pt>
                <c:pt idx="6">
                  <c:v>0.32000000000000017</c:v>
                </c:pt>
                <c:pt idx="7">
                  <c:v>0.14141414141414149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TH1_1!$B$14:$I$14</c:f>
              <c:numCache>
                <c:formatCode>0%</c:formatCode>
                <c:ptCount val="8"/>
                <c:pt idx="0">
                  <c:v>0.73000000000000032</c:v>
                </c:pt>
                <c:pt idx="1">
                  <c:v>0.5</c:v>
                </c:pt>
                <c:pt idx="2">
                  <c:v>0.67000000000000048</c:v>
                </c:pt>
                <c:pt idx="3">
                  <c:v>0.7100000000000003</c:v>
                </c:pt>
                <c:pt idx="4">
                  <c:v>0.86000000000000032</c:v>
                </c:pt>
                <c:pt idx="5">
                  <c:v>0.9</c:v>
                </c:pt>
                <c:pt idx="6">
                  <c:v>0.67000000000000048</c:v>
                </c:pt>
                <c:pt idx="7">
                  <c:v>0.84848484848484862</c:v>
                </c:pt>
              </c:numCache>
            </c:numRef>
          </c:val>
        </c:ser>
        <c:gapWidth val="75"/>
        <c:overlap val="100"/>
        <c:axId val="151684224"/>
        <c:axId val="151685760"/>
      </c:barChart>
      <c:catAx>
        <c:axId val="1516842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685760"/>
        <c:crosses val="autoZero"/>
        <c:auto val="1"/>
        <c:lblAlgn val="ctr"/>
        <c:lblOffset val="100"/>
      </c:catAx>
      <c:valAx>
        <c:axId val="15168576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168422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TI1_1!$B$11:$I$11</c:f>
              <c:numCache>
                <c:formatCode>0%</c:formatCode>
                <c:ptCount val="8"/>
                <c:pt idx="0">
                  <c:v>0.56000000000000005</c:v>
                </c:pt>
                <c:pt idx="1">
                  <c:v>0.70000000000000029</c:v>
                </c:pt>
                <c:pt idx="2">
                  <c:v>0.65000000000000036</c:v>
                </c:pt>
                <c:pt idx="3">
                  <c:v>0.78</c:v>
                </c:pt>
                <c:pt idx="4">
                  <c:v>0.77000000000000035</c:v>
                </c:pt>
                <c:pt idx="5">
                  <c:v>0.72000000000000031</c:v>
                </c:pt>
                <c:pt idx="6">
                  <c:v>0.73000000000000032</c:v>
                </c:pt>
                <c:pt idx="7">
                  <c:v>0.74747474747474763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TI1_1!$B$10:$I$10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TI1_1!$B$12:$I$12</c:f>
              <c:numCache>
                <c:formatCode>0%</c:formatCode>
                <c:ptCount val="8"/>
                <c:pt idx="0">
                  <c:v>0.44</c:v>
                </c:pt>
                <c:pt idx="1">
                  <c:v>0.30000000000000016</c:v>
                </c:pt>
                <c:pt idx="2">
                  <c:v>0.35000000000000014</c:v>
                </c:pt>
                <c:pt idx="3">
                  <c:v>0.22</c:v>
                </c:pt>
                <c:pt idx="4">
                  <c:v>0.23</c:v>
                </c:pt>
                <c:pt idx="5">
                  <c:v>0.28000000000000008</c:v>
                </c:pt>
                <c:pt idx="6">
                  <c:v>0.27</c:v>
                </c:pt>
                <c:pt idx="7">
                  <c:v>0.25252525252525254</c:v>
                </c:pt>
              </c:numCache>
            </c:numRef>
          </c:val>
        </c:ser>
        <c:gapWidth val="75"/>
        <c:overlap val="100"/>
        <c:axId val="151748992"/>
        <c:axId val="151750528"/>
      </c:barChart>
      <c:catAx>
        <c:axId val="151748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750528"/>
        <c:crosses val="autoZero"/>
        <c:auto val="1"/>
        <c:lblAlgn val="ctr"/>
        <c:lblOffset val="100"/>
      </c:catAx>
      <c:valAx>
        <c:axId val="15175052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517489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TJ1_1!$B$12:$I$12</c:f>
              <c:numCache>
                <c:formatCode>0%</c:formatCode>
                <c:ptCount val="8"/>
                <c:pt idx="0">
                  <c:v>9.0000000000000024E-2</c:v>
                </c:pt>
                <c:pt idx="1">
                  <c:v>0.48000000000000015</c:v>
                </c:pt>
                <c:pt idx="2">
                  <c:v>0.87000000000000033</c:v>
                </c:pt>
                <c:pt idx="3">
                  <c:v>0.88</c:v>
                </c:pt>
                <c:pt idx="4">
                  <c:v>0.8</c:v>
                </c:pt>
                <c:pt idx="5">
                  <c:v>0.81</c:v>
                </c:pt>
                <c:pt idx="6">
                  <c:v>0.81</c:v>
                </c:pt>
                <c:pt idx="7">
                  <c:v>0.64646464646464663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TJ1_1!$B$13:$I$13</c:f>
              <c:numCache>
                <c:formatCode>0%</c:formatCode>
                <c:ptCount val="8"/>
                <c:pt idx="0">
                  <c:v>0.86000000000000032</c:v>
                </c:pt>
                <c:pt idx="1">
                  <c:v>0.48000000000000015</c:v>
                </c:pt>
                <c:pt idx="2">
                  <c:v>0.11</c:v>
                </c:pt>
                <c:pt idx="3">
                  <c:v>0.1</c:v>
                </c:pt>
                <c:pt idx="4">
                  <c:v>0.19</c:v>
                </c:pt>
                <c:pt idx="5">
                  <c:v>0.17</c:v>
                </c:pt>
                <c:pt idx="6">
                  <c:v>0.19</c:v>
                </c:pt>
                <c:pt idx="7">
                  <c:v>0.33333333333333331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TJ1_1!$B$14:$I$14</c:f>
              <c:numCache>
                <c:formatCode>0%</c:formatCode>
                <c:ptCount val="8"/>
                <c:pt idx="0">
                  <c:v>0.05</c:v>
                </c:pt>
                <c:pt idx="1">
                  <c:v>4.0000000000000022E-2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2.0000000000000011E-2</c:v>
                </c:pt>
                <c:pt idx="6">
                  <c:v>0</c:v>
                </c:pt>
                <c:pt idx="7">
                  <c:v>2.0202020202020211E-2</c:v>
                </c:pt>
              </c:numCache>
            </c:numRef>
          </c:val>
        </c:ser>
        <c:gapWidth val="75"/>
        <c:overlap val="100"/>
        <c:axId val="151802624"/>
        <c:axId val="151804160"/>
      </c:barChart>
      <c:catAx>
        <c:axId val="15180262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804160"/>
        <c:crosses val="autoZero"/>
        <c:auto val="1"/>
        <c:lblAlgn val="ctr"/>
        <c:lblOffset val="100"/>
      </c:catAx>
      <c:valAx>
        <c:axId val="15180416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180262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TK1A_1!$B$12:$I$12</c:f>
              <c:numCache>
                <c:formatCode>0%</c:formatCode>
                <c:ptCount val="8"/>
                <c:pt idx="0">
                  <c:v>2.0000000000000011E-2</c:v>
                </c:pt>
                <c:pt idx="1">
                  <c:v>0.14000000000000001</c:v>
                </c:pt>
                <c:pt idx="2">
                  <c:v>0.12000000000000002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1.0000000000000005E-2</c:v>
                </c:pt>
                <c:pt idx="7">
                  <c:v>2.0202020202020211E-2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layout>
                <c:manualLayout>
                  <c:x val="0"/>
                  <c:y val="-1.8993616093938282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6638612481212781E-3"/>
                  <c:y val="-1.0853494910821875E-2"/>
                </c:manualLayout>
              </c:layout>
              <c:showVal val="1"/>
            </c:dLbl>
            <c:dLbl>
              <c:idx val="6"/>
              <c:layout>
                <c:manualLayout>
                  <c:x val="-1.6638612481212781E-3"/>
                  <c:y val="-2.1706989821643752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3567082290001971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TK1A_1!$B$13:$I$13</c:f>
              <c:numCache>
                <c:formatCode>0%</c:formatCode>
                <c:ptCount val="8"/>
                <c:pt idx="0">
                  <c:v>2.0000000000000011E-2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</c:v>
                </c:pt>
                <c:pt idx="4">
                  <c:v>0</c:v>
                </c:pt>
                <c:pt idx="5">
                  <c:v>2.0000000000000011E-2</c:v>
                </c:pt>
                <c:pt idx="6">
                  <c:v>3.0000000000000002E-2</c:v>
                </c:pt>
                <c:pt idx="7">
                  <c:v>3.0303030303030311E-2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TK1A_1!$B$14:$I$14</c:f>
              <c:numCache>
                <c:formatCode>0%</c:formatCode>
                <c:ptCount val="8"/>
                <c:pt idx="0">
                  <c:v>0.9600000000000003</c:v>
                </c:pt>
                <c:pt idx="1">
                  <c:v>0.85000000000000031</c:v>
                </c:pt>
                <c:pt idx="2">
                  <c:v>0.87000000000000033</c:v>
                </c:pt>
                <c:pt idx="3">
                  <c:v>0.98</c:v>
                </c:pt>
                <c:pt idx="4">
                  <c:v>0.97000000000000031</c:v>
                </c:pt>
                <c:pt idx="5">
                  <c:v>0.95000000000000029</c:v>
                </c:pt>
                <c:pt idx="6">
                  <c:v>0.9600000000000003</c:v>
                </c:pt>
                <c:pt idx="7">
                  <c:v>0.9494949494949495</c:v>
                </c:pt>
              </c:numCache>
            </c:numRef>
          </c:val>
        </c:ser>
        <c:gapWidth val="75"/>
        <c:overlap val="100"/>
        <c:axId val="151893120"/>
        <c:axId val="151894656"/>
      </c:barChart>
      <c:catAx>
        <c:axId val="15189312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894656"/>
        <c:crosses val="autoZero"/>
        <c:auto val="1"/>
        <c:lblAlgn val="ctr"/>
        <c:lblOffset val="100"/>
      </c:catAx>
      <c:valAx>
        <c:axId val="1518946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189312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TK1E_1!$B$12:$I$12</c:f>
              <c:numCache>
                <c:formatCode>0%</c:formatCode>
                <c:ptCount val="8"/>
                <c:pt idx="0">
                  <c:v>0.86000000000000032</c:v>
                </c:pt>
                <c:pt idx="1">
                  <c:v>0.43000000000000016</c:v>
                </c:pt>
                <c:pt idx="2">
                  <c:v>0.9600000000000003</c:v>
                </c:pt>
                <c:pt idx="3">
                  <c:v>0.93</c:v>
                </c:pt>
                <c:pt idx="4">
                  <c:v>0.99</c:v>
                </c:pt>
                <c:pt idx="5">
                  <c:v>0.99</c:v>
                </c:pt>
                <c:pt idx="6">
                  <c:v>0.9600000000000003</c:v>
                </c:pt>
                <c:pt idx="7">
                  <c:v>0.98989898989898961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layout>
                <c:manualLayout>
                  <c:x val="-1.297882789762718E-7"/>
                  <c:y val="1.0853281259347253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TK1E_1!$B$13:$I$13</c:f>
              <c:numCache>
                <c:formatCode>0%</c:formatCode>
                <c:ptCount val="8"/>
                <c:pt idx="0">
                  <c:v>2.0000000000000011E-2</c:v>
                </c:pt>
                <c:pt idx="1">
                  <c:v>0.24000000000000007</c:v>
                </c:pt>
                <c:pt idx="2">
                  <c:v>1.0000000000000005E-2</c:v>
                </c:pt>
                <c:pt idx="3">
                  <c:v>0</c:v>
                </c:pt>
                <c:pt idx="4">
                  <c:v>0</c:v>
                </c:pt>
                <c:pt idx="5">
                  <c:v>1.0000000000000005E-2</c:v>
                </c:pt>
                <c:pt idx="6">
                  <c:v>1.0000000000000005E-2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layout>
                <c:manualLayout>
                  <c:x val="-3.2967520742762757E-3"/>
                  <c:y val="-1.6280242366232822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6.0437377065546806E-17"/>
                  <c:y val="-1.6280242366232822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TK1E_1!$B$14:$I$14</c:f>
              <c:numCache>
                <c:formatCode>0%</c:formatCode>
                <c:ptCount val="8"/>
                <c:pt idx="0">
                  <c:v>0.12000000000000002</c:v>
                </c:pt>
                <c:pt idx="1">
                  <c:v>0.33000000000000024</c:v>
                </c:pt>
                <c:pt idx="2">
                  <c:v>3.0000000000000002E-2</c:v>
                </c:pt>
                <c:pt idx="3">
                  <c:v>7.0000000000000021E-2</c:v>
                </c:pt>
                <c:pt idx="4">
                  <c:v>1.0000000000000005E-2</c:v>
                </c:pt>
                <c:pt idx="5">
                  <c:v>0</c:v>
                </c:pt>
                <c:pt idx="6">
                  <c:v>3.0000000000000002E-2</c:v>
                </c:pt>
                <c:pt idx="7">
                  <c:v>1.0101010101010105E-2</c:v>
                </c:pt>
              </c:numCache>
            </c:numRef>
          </c:val>
        </c:ser>
        <c:gapWidth val="75"/>
        <c:overlap val="100"/>
        <c:axId val="151791104"/>
        <c:axId val="151792640"/>
      </c:barChart>
      <c:catAx>
        <c:axId val="15179110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792640"/>
        <c:crosses val="autoZero"/>
        <c:auto val="1"/>
        <c:lblAlgn val="ctr"/>
        <c:lblOffset val="100"/>
      </c:catAx>
      <c:valAx>
        <c:axId val="15179264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179110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TK1F_1!$B$12:$I$12</c:f>
              <c:numCache>
                <c:formatCode>0%</c:formatCode>
                <c:ptCount val="8"/>
                <c:pt idx="0">
                  <c:v>0.14000000000000001</c:v>
                </c:pt>
                <c:pt idx="1">
                  <c:v>0.1</c:v>
                </c:pt>
                <c:pt idx="2">
                  <c:v>9.0000000000000024E-2</c:v>
                </c:pt>
                <c:pt idx="3">
                  <c:v>0.05</c:v>
                </c:pt>
                <c:pt idx="4">
                  <c:v>4.0000000000000022E-2</c:v>
                </c:pt>
                <c:pt idx="5">
                  <c:v>6.0000000000000026E-2</c:v>
                </c:pt>
                <c:pt idx="6">
                  <c:v>3.0000000000000002E-2</c:v>
                </c:pt>
                <c:pt idx="7">
                  <c:v>6.0606060606060622E-2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TK1F_1!$B$13:$I$13</c:f>
              <c:numCache>
                <c:formatCode>0%</c:formatCode>
                <c:ptCount val="8"/>
                <c:pt idx="0">
                  <c:v>4.0000000000000022E-2</c:v>
                </c:pt>
                <c:pt idx="1">
                  <c:v>6.0000000000000026E-2</c:v>
                </c:pt>
                <c:pt idx="2">
                  <c:v>4.0000000000000022E-2</c:v>
                </c:pt>
                <c:pt idx="3">
                  <c:v>0</c:v>
                </c:pt>
                <c:pt idx="4">
                  <c:v>1.0000000000000005E-2</c:v>
                </c:pt>
                <c:pt idx="5">
                  <c:v>0.05</c:v>
                </c:pt>
                <c:pt idx="6">
                  <c:v>0.17</c:v>
                </c:pt>
                <c:pt idx="7">
                  <c:v>0.10101010101010102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TK1F_1!$B$14:$I$14</c:f>
              <c:numCache>
                <c:formatCode>0%</c:formatCode>
                <c:ptCount val="8"/>
                <c:pt idx="0">
                  <c:v>0.82000000000000028</c:v>
                </c:pt>
                <c:pt idx="1">
                  <c:v>0.8400000000000003</c:v>
                </c:pt>
                <c:pt idx="2">
                  <c:v>0.87000000000000033</c:v>
                </c:pt>
                <c:pt idx="3">
                  <c:v>0.95000000000000029</c:v>
                </c:pt>
                <c:pt idx="4">
                  <c:v>0.95000000000000029</c:v>
                </c:pt>
                <c:pt idx="5">
                  <c:v>0.89</c:v>
                </c:pt>
                <c:pt idx="6">
                  <c:v>0.8</c:v>
                </c:pt>
                <c:pt idx="7">
                  <c:v>0.83838383838383879</c:v>
                </c:pt>
              </c:numCache>
            </c:numRef>
          </c:val>
        </c:ser>
        <c:gapWidth val="75"/>
        <c:overlap val="100"/>
        <c:axId val="151988096"/>
        <c:axId val="151989632"/>
      </c:barChart>
      <c:catAx>
        <c:axId val="15198809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1989632"/>
        <c:crosses val="autoZero"/>
        <c:auto val="1"/>
        <c:lblAlgn val="ctr"/>
        <c:lblOffset val="100"/>
      </c:catAx>
      <c:valAx>
        <c:axId val="15198963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198809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TK1G_1!$B$12:$I$12</c:f>
              <c:numCache>
                <c:formatCode>0%</c:formatCode>
                <c:ptCount val="8"/>
                <c:pt idx="0">
                  <c:v>0.14000000000000001</c:v>
                </c:pt>
                <c:pt idx="1">
                  <c:v>0.15000000000000008</c:v>
                </c:pt>
                <c:pt idx="2">
                  <c:v>8.0000000000000043E-2</c:v>
                </c:pt>
                <c:pt idx="3">
                  <c:v>3.0000000000000002E-2</c:v>
                </c:pt>
                <c:pt idx="4">
                  <c:v>2.0000000000000011E-2</c:v>
                </c:pt>
                <c:pt idx="5">
                  <c:v>3.0000000000000002E-2</c:v>
                </c:pt>
                <c:pt idx="6">
                  <c:v>0.05</c:v>
                </c:pt>
                <c:pt idx="7">
                  <c:v>7.0707070707070704E-2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layout>
                <c:manualLayout>
                  <c:x val="-3.2966222859973E-3"/>
                  <c:y val="-2.1059019976221477E-2"/>
                </c:manualLayout>
              </c:layout>
              <c:showVal val="1"/>
            </c:dLbl>
            <c:dLbl>
              <c:idx val="7"/>
              <c:layout>
                <c:manualLayout>
                  <c:x val="3.2966222859973E-3"/>
                  <c:y val="-1.3161887485138477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TK1G_1!$B$13:$I$13</c:f>
              <c:numCache>
                <c:formatCode>0%</c:formatCode>
                <c:ptCount val="8"/>
                <c:pt idx="0">
                  <c:v>0.15000000000000008</c:v>
                </c:pt>
                <c:pt idx="1">
                  <c:v>7.0000000000000021E-2</c:v>
                </c:pt>
                <c:pt idx="2">
                  <c:v>8.0000000000000043E-2</c:v>
                </c:pt>
                <c:pt idx="3">
                  <c:v>0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0.27</c:v>
                </c:pt>
                <c:pt idx="7">
                  <c:v>3.0303030303030311E-2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TK1G_1!$B$14:$I$14</c:f>
              <c:numCache>
                <c:formatCode>0%</c:formatCode>
                <c:ptCount val="8"/>
                <c:pt idx="0">
                  <c:v>0.7100000000000003</c:v>
                </c:pt>
                <c:pt idx="1">
                  <c:v>0.78</c:v>
                </c:pt>
                <c:pt idx="2">
                  <c:v>0.8400000000000003</c:v>
                </c:pt>
                <c:pt idx="3">
                  <c:v>0.97000000000000031</c:v>
                </c:pt>
                <c:pt idx="4">
                  <c:v>0.94000000000000028</c:v>
                </c:pt>
                <c:pt idx="5">
                  <c:v>0.92</c:v>
                </c:pt>
                <c:pt idx="6">
                  <c:v>0.68</c:v>
                </c:pt>
                <c:pt idx="7">
                  <c:v>0.89898989898989934</c:v>
                </c:pt>
              </c:numCache>
            </c:numRef>
          </c:val>
        </c:ser>
        <c:gapWidth val="75"/>
        <c:overlap val="100"/>
        <c:axId val="152127744"/>
        <c:axId val="152150016"/>
      </c:barChart>
      <c:catAx>
        <c:axId val="15212774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2150016"/>
        <c:crosses val="autoZero"/>
        <c:auto val="1"/>
        <c:lblAlgn val="ctr"/>
        <c:lblOffset val="100"/>
      </c:catAx>
      <c:valAx>
        <c:axId val="15215001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212774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TK1H_1!$B$12:$I$12</c:f>
              <c:numCache>
                <c:formatCode>0%</c:formatCode>
                <c:ptCount val="8"/>
                <c:pt idx="0">
                  <c:v>0.14000000000000001</c:v>
                </c:pt>
                <c:pt idx="1">
                  <c:v>0.14000000000000001</c:v>
                </c:pt>
                <c:pt idx="2">
                  <c:v>7.0000000000000021E-2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2.0000000000000011E-2</c:v>
                </c:pt>
                <c:pt idx="6">
                  <c:v>6.0000000000000026E-2</c:v>
                </c:pt>
                <c:pt idx="7">
                  <c:v>5.0505050505050469E-2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layout>
                <c:manualLayout>
                  <c:x val="-3.3594150914448644E-3"/>
                  <c:y val="-2.1706989821643752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8993616093938185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TK1H_1!$B$13:$I$13</c:f>
              <c:numCache>
                <c:formatCode>0%</c:formatCode>
                <c:ptCount val="8"/>
                <c:pt idx="0">
                  <c:v>0.16</c:v>
                </c:pt>
                <c:pt idx="1">
                  <c:v>0.11</c:v>
                </c:pt>
                <c:pt idx="2">
                  <c:v>9.0000000000000024E-2</c:v>
                </c:pt>
                <c:pt idx="3">
                  <c:v>0</c:v>
                </c:pt>
                <c:pt idx="4">
                  <c:v>6.0000000000000026E-2</c:v>
                </c:pt>
                <c:pt idx="5">
                  <c:v>0.05</c:v>
                </c:pt>
                <c:pt idx="6">
                  <c:v>0.23</c:v>
                </c:pt>
                <c:pt idx="7">
                  <c:v>6.0606060606060622E-2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TK1H_1!$B$14:$I$14</c:f>
              <c:numCache>
                <c:formatCode>0%</c:formatCode>
                <c:ptCount val="8"/>
                <c:pt idx="0">
                  <c:v>0.70000000000000029</c:v>
                </c:pt>
                <c:pt idx="1">
                  <c:v>0.75000000000000033</c:v>
                </c:pt>
                <c:pt idx="2">
                  <c:v>0.8400000000000003</c:v>
                </c:pt>
                <c:pt idx="3">
                  <c:v>0.99</c:v>
                </c:pt>
                <c:pt idx="4">
                  <c:v>0.93</c:v>
                </c:pt>
                <c:pt idx="5">
                  <c:v>0.93</c:v>
                </c:pt>
                <c:pt idx="6">
                  <c:v>0.7100000000000003</c:v>
                </c:pt>
                <c:pt idx="7">
                  <c:v>0.88888888888888884</c:v>
                </c:pt>
              </c:numCache>
            </c:numRef>
          </c:val>
        </c:ser>
        <c:gapWidth val="75"/>
        <c:overlap val="100"/>
        <c:axId val="152197760"/>
        <c:axId val="152207744"/>
      </c:barChart>
      <c:catAx>
        <c:axId val="15219776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2207744"/>
        <c:crosses val="autoZero"/>
        <c:auto val="1"/>
        <c:lblAlgn val="ctr"/>
        <c:lblOffset val="100"/>
      </c:catAx>
      <c:valAx>
        <c:axId val="15220774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219776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TK1I_1!$B$12:$I$12</c:f>
              <c:numCache>
                <c:formatCode>0%</c:formatCode>
                <c:ptCount val="8"/>
                <c:pt idx="0">
                  <c:v>0.12000000000000002</c:v>
                </c:pt>
                <c:pt idx="1">
                  <c:v>0.15000000000000008</c:v>
                </c:pt>
                <c:pt idx="2">
                  <c:v>8.0000000000000043E-2</c:v>
                </c:pt>
                <c:pt idx="3">
                  <c:v>1.0000000000000005E-2</c:v>
                </c:pt>
                <c:pt idx="4">
                  <c:v>2.0000000000000011E-2</c:v>
                </c:pt>
                <c:pt idx="5">
                  <c:v>3.0000000000000002E-2</c:v>
                </c:pt>
                <c:pt idx="6">
                  <c:v>2.0000000000000011E-2</c:v>
                </c:pt>
                <c:pt idx="7">
                  <c:v>3.0303030303030311E-2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delete val="1"/>
            </c:dLbl>
            <c:dLbl>
              <c:idx val="4"/>
              <c:layout>
                <c:manualLayout>
                  <c:x val="0"/>
                  <c:y val="-1.8705834031908928E-2"/>
                </c:manualLayout>
              </c:layout>
              <c:showVal val="1"/>
            </c:dLbl>
            <c:dLbl>
              <c:idx val="5"/>
              <c:layout>
                <c:manualLayout>
                  <c:x val="3.327722496242619E-3"/>
                  <c:y val="-1.0689048018233669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TK1I_1!$B$13:$I$13</c:f>
              <c:numCache>
                <c:formatCode>0%</c:formatCode>
                <c:ptCount val="8"/>
                <c:pt idx="0">
                  <c:v>0.13</c:v>
                </c:pt>
                <c:pt idx="1">
                  <c:v>0.11</c:v>
                </c:pt>
                <c:pt idx="2">
                  <c:v>8.0000000000000043E-2</c:v>
                </c:pt>
                <c:pt idx="3">
                  <c:v>0</c:v>
                </c:pt>
                <c:pt idx="4">
                  <c:v>0.05</c:v>
                </c:pt>
                <c:pt idx="5">
                  <c:v>0.05</c:v>
                </c:pt>
                <c:pt idx="6">
                  <c:v>0.16</c:v>
                </c:pt>
                <c:pt idx="7">
                  <c:v>7.0707070707070704E-2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TK1I_1!$B$14:$I$14</c:f>
              <c:numCache>
                <c:formatCode>0%</c:formatCode>
                <c:ptCount val="8"/>
                <c:pt idx="0">
                  <c:v>0.75000000000000033</c:v>
                </c:pt>
                <c:pt idx="1">
                  <c:v>0.74000000000000032</c:v>
                </c:pt>
                <c:pt idx="2">
                  <c:v>0.8400000000000003</c:v>
                </c:pt>
                <c:pt idx="3">
                  <c:v>0.99</c:v>
                </c:pt>
                <c:pt idx="4">
                  <c:v>0.93</c:v>
                </c:pt>
                <c:pt idx="5">
                  <c:v>0.92</c:v>
                </c:pt>
                <c:pt idx="6">
                  <c:v>0.82000000000000028</c:v>
                </c:pt>
                <c:pt idx="7">
                  <c:v>0.89898989898989934</c:v>
                </c:pt>
              </c:numCache>
            </c:numRef>
          </c:val>
        </c:ser>
        <c:gapWidth val="75"/>
        <c:overlap val="100"/>
        <c:axId val="152259584"/>
        <c:axId val="152281856"/>
      </c:barChart>
      <c:catAx>
        <c:axId val="1522595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2281856"/>
        <c:crosses val="autoZero"/>
        <c:auto val="1"/>
        <c:lblAlgn val="ctr"/>
        <c:lblOffset val="100"/>
      </c:catAx>
      <c:valAx>
        <c:axId val="1522818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22595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TF5_1!$B$12:$I$12</c:f>
              <c:numCache>
                <c:formatCode>0%</c:formatCode>
                <c:ptCount val="8"/>
                <c:pt idx="0">
                  <c:v>8.0000000000000043E-2</c:v>
                </c:pt>
                <c:pt idx="1">
                  <c:v>9.0000000000000024E-2</c:v>
                </c:pt>
                <c:pt idx="2">
                  <c:v>0.2</c:v>
                </c:pt>
                <c:pt idx="3">
                  <c:v>0.29000000000000015</c:v>
                </c:pt>
                <c:pt idx="4">
                  <c:v>3.0000000000000002E-2</c:v>
                </c:pt>
                <c:pt idx="5">
                  <c:v>7.0000000000000021E-2</c:v>
                </c:pt>
                <c:pt idx="6">
                  <c:v>0.24000000000000007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TF5_1!$B$13:$I$13</c:f>
              <c:numCache>
                <c:formatCode>0%</c:formatCode>
                <c:ptCount val="8"/>
                <c:pt idx="0">
                  <c:v>3.0000000000000002E-2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0.2</c:v>
                </c:pt>
                <c:pt idx="5">
                  <c:v>0.33000000000000024</c:v>
                </c:pt>
                <c:pt idx="6">
                  <c:v>0.54</c:v>
                </c:pt>
                <c:pt idx="7">
                  <c:v>0.34343434343434337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TF5_1!$B$14:$I$14</c:f>
              <c:numCache>
                <c:formatCode>0%</c:formatCode>
                <c:ptCount val="8"/>
                <c:pt idx="0">
                  <c:v>0.89</c:v>
                </c:pt>
                <c:pt idx="1">
                  <c:v>0.74000000000000032</c:v>
                </c:pt>
                <c:pt idx="2">
                  <c:v>0.63000000000000034</c:v>
                </c:pt>
                <c:pt idx="3">
                  <c:v>0.54</c:v>
                </c:pt>
                <c:pt idx="4">
                  <c:v>0.77000000000000035</c:v>
                </c:pt>
                <c:pt idx="5">
                  <c:v>0.60000000000000031</c:v>
                </c:pt>
                <c:pt idx="6">
                  <c:v>0.22</c:v>
                </c:pt>
                <c:pt idx="7">
                  <c:v>0.65656565656565702</c:v>
                </c:pt>
              </c:numCache>
            </c:numRef>
          </c:val>
        </c:ser>
        <c:gapWidth val="75"/>
        <c:overlap val="100"/>
        <c:axId val="154309376"/>
        <c:axId val="157820800"/>
      </c:barChart>
      <c:catAx>
        <c:axId val="15430937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7820800"/>
        <c:crosses val="autoZero"/>
        <c:auto val="1"/>
        <c:lblAlgn val="ctr"/>
        <c:lblOffset val="100"/>
      </c:catAx>
      <c:valAx>
        <c:axId val="15782080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5430937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TK2A_1!$B$12:$G$12</c:f>
              <c:numCache>
                <c:formatCode>0%</c:formatCode>
                <c:ptCount val="6"/>
                <c:pt idx="0">
                  <c:v>6.0000000000000032E-2</c:v>
                </c:pt>
                <c:pt idx="1">
                  <c:v>8.0000000000000043E-2</c:v>
                </c:pt>
                <c:pt idx="2">
                  <c:v>0.05</c:v>
                </c:pt>
                <c:pt idx="3">
                  <c:v>1.0000000000000005E-2</c:v>
                </c:pt>
                <c:pt idx="4">
                  <c:v>3.0000000000000002E-2</c:v>
                </c:pt>
                <c:pt idx="5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TK2A_1!$B$13:$G$13</c:f>
              <c:numCache>
                <c:formatCode>0%</c:formatCode>
                <c:ptCount val="6"/>
                <c:pt idx="0">
                  <c:v>3.0000000000000002E-2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TK2A_1!$B$14:$G$14</c:f>
              <c:numCache>
                <c:formatCode>0%</c:formatCode>
                <c:ptCount val="6"/>
                <c:pt idx="0">
                  <c:v>0.91</c:v>
                </c:pt>
                <c:pt idx="1">
                  <c:v>0.92</c:v>
                </c:pt>
                <c:pt idx="2">
                  <c:v>0.95000000000000062</c:v>
                </c:pt>
                <c:pt idx="3">
                  <c:v>0.99</c:v>
                </c:pt>
                <c:pt idx="4">
                  <c:v>0.97000000000000064</c:v>
                </c:pt>
                <c:pt idx="5">
                  <c:v>0.99</c:v>
                </c:pt>
              </c:numCache>
            </c:numRef>
          </c:val>
        </c:ser>
        <c:gapWidth val="75"/>
        <c:overlap val="100"/>
        <c:axId val="152321408"/>
        <c:axId val="152368256"/>
      </c:barChart>
      <c:catAx>
        <c:axId val="152321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2368256"/>
        <c:crosses val="autoZero"/>
        <c:auto val="1"/>
        <c:lblAlgn val="ctr"/>
        <c:lblOffset val="100"/>
      </c:catAx>
      <c:valAx>
        <c:axId val="15236825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523214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TK2H_1!$B$12:$G$12</c:f>
              <c:numCache>
                <c:formatCode>0%</c:formatCode>
                <c:ptCount val="6"/>
                <c:pt idx="0">
                  <c:v>0.93</c:v>
                </c:pt>
                <c:pt idx="1">
                  <c:v>0.39000000000000046</c:v>
                </c:pt>
                <c:pt idx="2">
                  <c:v>0.99</c:v>
                </c:pt>
                <c:pt idx="3">
                  <c:v>0.96000000000000063</c:v>
                </c:pt>
                <c:pt idx="4">
                  <c:v>0.93</c:v>
                </c:pt>
                <c:pt idx="5">
                  <c:v>0.95000000000000062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showVal val="1"/>
            </c:dLbl>
            <c:delete val="1"/>
          </c:dLbls>
          <c:cat>
            <c:strRef>
              <c:f>TK2H_1!$B$11:$G$11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TK2H_1!$B$13:$G$13</c:f>
              <c:numCache>
                <c:formatCode>0%</c:formatCode>
                <c:ptCount val="6"/>
                <c:pt idx="0">
                  <c:v>2.0000000000000011E-2</c:v>
                </c:pt>
                <c:pt idx="1">
                  <c:v>0.35000000000000031</c:v>
                </c:pt>
                <c:pt idx="2">
                  <c:v>0</c:v>
                </c:pt>
                <c:pt idx="3">
                  <c:v>0</c:v>
                </c:pt>
                <c:pt idx="4">
                  <c:v>1.0000000000000005E-2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TK2H_1!$B$11:$G$11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TK2H_1!$B$14:$G$14</c:f>
              <c:numCache>
                <c:formatCode>0%</c:formatCode>
                <c:ptCount val="6"/>
                <c:pt idx="0">
                  <c:v>0.05</c:v>
                </c:pt>
                <c:pt idx="1">
                  <c:v>0.26</c:v>
                </c:pt>
                <c:pt idx="2">
                  <c:v>1.0000000000000005E-2</c:v>
                </c:pt>
                <c:pt idx="3">
                  <c:v>4.0000000000000022E-2</c:v>
                </c:pt>
                <c:pt idx="4">
                  <c:v>6.0000000000000032E-2</c:v>
                </c:pt>
                <c:pt idx="5">
                  <c:v>0.05</c:v>
                </c:pt>
              </c:numCache>
            </c:numRef>
          </c:val>
        </c:ser>
        <c:gapWidth val="75"/>
        <c:overlap val="100"/>
        <c:axId val="152379392"/>
        <c:axId val="152380928"/>
      </c:barChart>
      <c:catAx>
        <c:axId val="1523793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52380928"/>
        <c:crosses val="autoZero"/>
        <c:auto val="1"/>
        <c:lblAlgn val="ctr"/>
        <c:lblOffset val="100"/>
      </c:catAx>
      <c:valAx>
        <c:axId val="1523809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523793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4237628840824562E-2"/>
          <c:y val="2.8116843700136378E-2"/>
          <c:w val="0.69416105894775959"/>
          <c:h val="0.84190363711600513"/>
        </c:manualLayout>
      </c:layout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TF7A_1!$B$12:$I$12</c:f>
              <c:numCache>
                <c:formatCode>0%</c:formatCode>
                <c:ptCount val="8"/>
                <c:pt idx="0">
                  <c:v>9.0000000000000024E-2</c:v>
                </c:pt>
                <c:pt idx="1">
                  <c:v>7.0000000000000021E-2</c:v>
                </c:pt>
                <c:pt idx="2">
                  <c:v>9.0000000000000024E-2</c:v>
                </c:pt>
                <c:pt idx="3">
                  <c:v>0</c:v>
                </c:pt>
                <c:pt idx="4">
                  <c:v>0</c:v>
                </c:pt>
                <c:pt idx="5">
                  <c:v>2.0000000000000011E-2</c:v>
                </c:pt>
                <c:pt idx="6">
                  <c:v>1.0000000000000005E-2</c:v>
                </c:pt>
                <c:pt idx="7">
                  <c:v>2.0202020202020211E-2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delete val="1"/>
            </c:dLbl>
            <c:dLbl>
              <c:idx val="7"/>
              <c:layout>
                <c:manualLayout>
                  <c:x val="0"/>
                  <c:y val="-2.369139747324937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TF7A_1!$B$13:$I$13</c:f>
              <c:numCache>
                <c:formatCode>0%</c:formatCode>
                <c:ptCount val="8"/>
                <c:pt idx="0">
                  <c:v>4.0000000000000022E-2</c:v>
                </c:pt>
                <c:pt idx="1">
                  <c:v>3.0000000000000002E-2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0</c:v>
                </c:pt>
                <c:pt idx="6">
                  <c:v>2.0000000000000011E-2</c:v>
                </c:pt>
                <c:pt idx="7">
                  <c:v>4.0404040404040414E-2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TF7A_1!$B$14:$I$14</c:f>
              <c:numCache>
                <c:formatCode>0%</c:formatCode>
                <c:ptCount val="8"/>
                <c:pt idx="0">
                  <c:v>0.87000000000000033</c:v>
                </c:pt>
                <c:pt idx="1">
                  <c:v>0.9</c:v>
                </c:pt>
                <c:pt idx="2">
                  <c:v>0.9</c:v>
                </c:pt>
                <c:pt idx="3">
                  <c:v>0.99</c:v>
                </c:pt>
                <c:pt idx="4">
                  <c:v>0.99</c:v>
                </c:pt>
                <c:pt idx="5">
                  <c:v>0.98</c:v>
                </c:pt>
                <c:pt idx="6">
                  <c:v>0.97000000000000031</c:v>
                </c:pt>
                <c:pt idx="7">
                  <c:v>0.93939393939393934</c:v>
                </c:pt>
              </c:numCache>
            </c:numRef>
          </c:val>
        </c:ser>
        <c:gapWidth val="75"/>
        <c:overlap val="100"/>
        <c:axId val="137803648"/>
        <c:axId val="137805184"/>
      </c:barChart>
      <c:catAx>
        <c:axId val="13780364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7805184"/>
        <c:crosses val="autoZero"/>
        <c:auto val="1"/>
        <c:lblAlgn val="ctr"/>
        <c:lblOffset val="100"/>
      </c:catAx>
      <c:valAx>
        <c:axId val="137805184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37803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39868778858474"/>
          <c:y val="0.41096782322093051"/>
          <c:w val="0.26171144535342389"/>
          <c:h val="0.27008291349270391"/>
        </c:manualLayout>
      </c:layout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3"/>
              <c:delete val="1"/>
            </c:dLbl>
            <c:dLbl>
              <c:idx val="4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TF7C_1!$B$12:$I$12</c:f>
              <c:numCache>
                <c:formatCode>0%</c:formatCode>
                <c:ptCount val="8"/>
                <c:pt idx="0">
                  <c:v>0.12000000000000002</c:v>
                </c:pt>
                <c:pt idx="1">
                  <c:v>8.0000000000000043E-2</c:v>
                </c:pt>
                <c:pt idx="2">
                  <c:v>7.0000000000000021E-2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4.0000000000000022E-2</c:v>
                </c:pt>
                <c:pt idx="6">
                  <c:v>4.0000000000000022E-2</c:v>
                </c:pt>
                <c:pt idx="7">
                  <c:v>5.0505050505050469E-2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layout>
                <c:manualLayout>
                  <c:x val="3.2067144054701161E-3"/>
                  <c:y val="-1.6033572027350503E-2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6033572027349915E-3"/>
                  <c:y val="-1.0689048018233763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TF7C_1!$B$13:$I$13</c:f>
              <c:numCache>
                <c:formatCode>0%</c:formatCode>
                <c:ptCount val="8"/>
                <c:pt idx="0">
                  <c:v>7.0000000000000021E-2</c:v>
                </c:pt>
                <c:pt idx="1">
                  <c:v>4.0000000000000022E-2</c:v>
                </c:pt>
                <c:pt idx="2">
                  <c:v>0.05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3.0000000000000002E-2</c:v>
                </c:pt>
                <c:pt idx="6">
                  <c:v>0.12000000000000002</c:v>
                </c:pt>
                <c:pt idx="7">
                  <c:v>7.0707070707070704E-2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TF7C_1!$B$14:$I$14</c:f>
              <c:numCache>
                <c:formatCode>0%</c:formatCode>
                <c:ptCount val="8"/>
                <c:pt idx="0">
                  <c:v>0.81</c:v>
                </c:pt>
                <c:pt idx="1">
                  <c:v>0.88</c:v>
                </c:pt>
                <c:pt idx="2">
                  <c:v>0.88</c:v>
                </c:pt>
                <c:pt idx="3">
                  <c:v>0.97000000000000031</c:v>
                </c:pt>
                <c:pt idx="4">
                  <c:v>0.98</c:v>
                </c:pt>
                <c:pt idx="5">
                  <c:v>0.93</c:v>
                </c:pt>
                <c:pt idx="6">
                  <c:v>0.8400000000000003</c:v>
                </c:pt>
                <c:pt idx="7">
                  <c:v>0.87878787878787912</c:v>
                </c:pt>
              </c:numCache>
            </c:numRef>
          </c:val>
        </c:ser>
        <c:gapWidth val="75"/>
        <c:overlap val="100"/>
        <c:axId val="137873664"/>
        <c:axId val="137564160"/>
      </c:barChart>
      <c:catAx>
        <c:axId val="13787366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7564160"/>
        <c:crosses val="autoZero"/>
        <c:auto val="1"/>
        <c:lblAlgn val="ctr"/>
        <c:lblOffset val="100"/>
      </c:catAx>
      <c:valAx>
        <c:axId val="13756416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3787366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TF7D_1!$B$12:$I$12</c:f>
              <c:numCache>
                <c:formatCode>0%</c:formatCode>
                <c:ptCount val="8"/>
                <c:pt idx="0">
                  <c:v>0.9</c:v>
                </c:pt>
                <c:pt idx="1">
                  <c:v>0.43000000000000016</c:v>
                </c:pt>
                <c:pt idx="2">
                  <c:v>0.98</c:v>
                </c:pt>
                <c:pt idx="3">
                  <c:v>0.97000000000000031</c:v>
                </c:pt>
                <c:pt idx="4">
                  <c:v>0.94000000000000028</c:v>
                </c:pt>
                <c:pt idx="5">
                  <c:v>0.99</c:v>
                </c:pt>
                <c:pt idx="6">
                  <c:v>0.98</c:v>
                </c:pt>
                <c:pt idx="7">
                  <c:v>0.95959595959595967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7"/>
              <c:layout>
                <c:manualLayout>
                  <c:x val="3.2361338036854229E-3"/>
                  <c:y val="2.593666063247875E-2"/>
                </c:manualLayout>
              </c:layout>
              <c:showVal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TF7D_1!$B$13:$I$13</c:f>
              <c:numCache>
                <c:formatCode>0%</c:formatCode>
                <c:ptCount val="8"/>
                <c:pt idx="0">
                  <c:v>6.0000000000000026E-2</c:v>
                </c:pt>
                <c:pt idx="1">
                  <c:v>0.42000000000000015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2.0202020202020211E-2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TF7D_1!$B$14:$I$14</c:f>
              <c:numCache>
                <c:formatCode>0%</c:formatCode>
                <c:ptCount val="8"/>
                <c:pt idx="0">
                  <c:v>4.0000000000000022E-2</c:v>
                </c:pt>
                <c:pt idx="1">
                  <c:v>0.15000000000000008</c:v>
                </c:pt>
                <c:pt idx="2">
                  <c:v>1.0000000000000005E-2</c:v>
                </c:pt>
                <c:pt idx="3">
                  <c:v>2.0000000000000011E-2</c:v>
                </c:pt>
                <c:pt idx="4">
                  <c:v>6.0000000000000026E-2</c:v>
                </c:pt>
                <c:pt idx="5">
                  <c:v>1.0000000000000005E-2</c:v>
                </c:pt>
                <c:pt idx="6">
                  <c:v>2.0000000000000011E-2</c:v>
                </c:pt>
                <c:pt idx="7">
                  <c:v>2.0202020202020211E-2</c:v>
                </c:pt>
              </c:numCache>
            </c:numRef>
          </c:val>
        </c:ser>
        <c:gapWidth val="75"/>
        <c:overlap val="100"/>
        <c:axId val="137616000"/>
        <c:axId val="137888128"/>
      </c:barChart>
      <c:catAx>
        <c:axId val="13761600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7888128"/>
        <c:crosses val="autoZero"/>
        <c:auto val="1"/>
        <c:lblAlgn val="ctr"/>
        <c:lblOffset val="100"/>
      </c:catAx>
      <c:valAx>
        <c:axId val="13788812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3761600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TG1A_1!$B$12:$I$12</c:f>
              <c:numCache>
                <c:formatCode>0%</c:formatCode>
                <c:ptCount val="8"/>
                <c:pt idx="0">
                  <c:v>0.99</c:v>
                </c:pt>
                <c:pt idx="1">
                  <c:v>1</c:v>
                </c:pt>
                <c:pt idx="2">
                  <c:v>0.9600000000000003</c:v>
                </c:pt>
                <c:pt idx="3">
                  <c:v>0.98</c:v>
                </c:pt>
                <c:pt idx="4">
                  <c:v>0.99</c:v>
                </c:pt>
                <c:pt idx="5">
                  <c:v>0.99</c:v>
                </c:pt>
                <c:pt idx="6">
                  <c:v>1</c:v>
                </c:pt>
                <c:pt idx="7">
                  <c:v>0.98989898989898961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TG1A_1!$B$13:$I$13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4.0000000000000022E-2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1.0000000000000005E-2</c:v>
                </c:pt>
                <c:pt idx="6">
                  <c:v>0</c:v>
                </c:pt>
                <c:pt idx="7">
                  <c:v>1.0101010101010105E-2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TG1A_1!$B$14:$I$14</c:f>
              <c:numCache>
                <c:formatCode>0%</c:formatCode>
                <c:ptCount val="8"/>
                <c:pt idx="0">
                  <c:v>1.0000000000000005E-2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37952256"/>
        <c:axId val="137958144"/>
      </c:barChart>
      <c:catAx>
        <c:axId val="1379522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7958144"/>
        <c:crosses val="autoZero"/>
        <c:auto val="1"/>
        <c:lblAlgn val="ctr"/>
        <c:lblOffset val="100"/>
      </c:catAx>
      <c:valAx>
        <c:axId val="13795814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3795225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TG1F_1!$B$12:$I$12</c:f>
              <c:numCache>
                <c:formatCode>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0.9600000000000003</c:v>
                </c:pt>
                <c:pt idx="3">
                  <c:v>0.98</c:v>
                </c:pt>
                <c:pt idx="4">
                  <c:v>0.99</c:v>
                </c:pt>
                <c:pt idx="5">
                  <c:v>0.99</c:v>
                </c:pt>
                <c:pt idx="6">
                  <c:v>0.99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TG1F_1!$B$13:$I$13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4.0000000000000022E-2</c:v>
                </c:pt>
                <c:pt idx="3">
                  <c:v>2.0000000000000011E-2</c:v>
                </c:pt>
                <c:pt idx="4">
                  <c:v>1.0000000000000005E-2</c:v>
                </c:pt>
                <c:pt idx="5">
                  <c:v>1.0000000000000005E-2</c:v>
                </c:pt>
                <c:pt idx="6">
                  <c:v>1.0000000000000005E-2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cat>
            <c:strRef>
              <c:f>TG1F_1!$B$11:$I$11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TG1F_1!$B$14:$I$14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38161152"/>
        <c:axId val="138167040"/>
      </c:barChart>
      <c:catAx>
        <c:axId val="138161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8167040"/>
        <c:crosses val="autoZero"/>
        <c:auto val="1"/>
        <c:lblAlgn val="ctr"/>
        <c:lblOffset val="100"/>
      </c:catAx>
      <c:valAx>
        <c:axId val="13816704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one"/>
        <c:crossAx val="1381611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TG2_1!$B$12:$I$12</c:f>
              <c:numCache>
                <c:formatCode>0%</c:formatCode>
                <c:ptCount val="8"/>
                <c:pt idx="0">
                  <c:v>0.95000000000000029</c:v>
                </c:pt>
                <c:pt idx="1">
                  <c:v>0.77000000000000035</c:v>
                </c:pt>
                <c:pt idx="2">
                  <c:v>0.79</c:v>
                </c:pt>
                <c:pt idx="3">
                  <c:v>0.99</c:v>
                </c:pt>
                <c:pt idx="4">
                  <c:v>0.76000000000000034</c:v>
                </c:pt>
                <c:pt idx="5">
                  <c:v>0.65000000000000036</c:v>
                </c:pt>
                <c:pt idx="6">
                  <c:v>0.77000000000000035</c:v>
                </c:pt>
                <c:pt idx="7">
                  <c:v>0.93939393939393934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TG2_1!$B$13:$I$13</c:f>
              <c:numCache>
                <c:formatCode>0%</c:formatCode>
                <c:ptCount val="8"/>
                <c:pt idx="0">
                  <c:v>0.05</c:v>
                </c:pt>
                <c:pt idx="1">
                  <c:v>0.23</c:v>
                </c:pt>
                <c:pt idx="2">
                  <c:v>0.21000000000000008</c:v>
                </c:pt>
                <c:pt idx="3">
                  <c:v>1.0000000000000005E-2</c:v>
                </c:pt>
                <c:pt idx="4">
                  <c:v>0.24000000000000007</c:v>
                </c:pt>
                <c:pt idx="5">
                  <c:v>0.35000000000000014</c:v>
                </c:pt>
                <c:pt idx="6">
                  <c:v>0.23</c:v>
                </c:pt>
                <c:pt idx="7">
                  <c:v>6.0606060606060622E-2</c:v>
                </c:pt>
              </c:numCache>
            </c:numRef>
          </c:val>
        </c:ser>
        <c:gapWidth val="75"/>
        <c:overlap val="100"/>
        <c:axId val="149362944"/>
        <c:axId val="149368832"/>
      </c:barChart>
      <c:catAx>
        <c:axId val="149362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49368832"/>
        <c:crosses val="autoZero"/>
        <c:auto val="1"/>
        <c:lblAlgn val="ctr"/>
        <c:lblOffset val="100"/>
      </c:catAx>
      <c:valAx>
        <c:axId val="14936883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4936294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TG3_1!$A$12</c:f>
              <c:strCache>
                <c:ptCount val="1"/>
                <c:pt idx="0">
                  <c:v>Oui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TG3_1!$B$11:$I$11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TG3_1!$B$12:$I$12</c:f>
              <c:numCache>
                <c:formatCode>0%</c:formatCode>
                <c:ptCount val="8"/>
                <c:pt idx="0">
                  <c:v>0.87142857142857211</c:v>
                </c:pt>
                <c:pt idx="1">
                  <c:v>0.84146341463414664</c:v>
                </c:pt>
                <c:pt idx="2">
                  <c:v>0.77000000000000035</c:v>
                </c:pt>
                <c:pt idx="3">
                  <c:v>1</c:v>
                </c:pt>
                <c:pt idx="4">
                  <c:v>0.7100000000000003</c:v>
                </c:pt>
                <c:pt idx="5">
                  <c:v>0.65000000000000036</c:v>
                </c:pt>
                <c:pt idx="6">
                  <c:v>0.61000000000000032</c:v>
                </c:pt>
                <c:pt idx="7">
                  <c:v>0.66666666666666663</c:v>
                </c:pt>
              </c:numCache>
            </c:numRef>
          </c:val>
        </c:ser>
        <c:ser>
          <c:idx val="1"/>
          <c:order val="1"/>
          <c:tx>
            <c:strRef>
              <c:f>TG3_1!$A$13</c:f>
              <c:strCache>
                <c:ptCount val="1"/>
                <c:pt idx="0">
                  <c:v>Non</c:v>
                </c:pt>
              </c:strCache>
            </c:strRef>
          </c:tx>
          <c:dLbls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TG3_1!$B$11:$I$11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TG3_1!$B$13:$I$13</c:f>
              <c:numCache>
                <c:formatCode>0%</c:formatCode>
                <c:ptCount val="8"/>
                <c:pt idx="0">
                  <c:v>0.12857142857142864</c:v>
                </c:pt>
                <c:pt idx="1">
                  <c:v>0.15853658536585374</c:v>
                </c:pt>
                <c:pt idx="2">
                  <c:v>0.23</c:v>
                </c:pt>
                <c:pt idx="3">
                  <c:v>0</c:v>
                </c:pt>
                <c:pt idx="4">
                  <c:v>0.29000000000000015</c:v>
                </c:pt>
                <c:pt idx="5">
                  <c:v>0.35000000000000014</c:v>
                </c:pt>
                <c:pt idx="6">
                  <c:v>0.39000000000000018</c:v>
                </c:pt>
                <c:pt idx="7">
                  <c:v>0.33333333333333331</c:v>
                </c:pt>
              </c:numCache>
            </c:numRef>
          </c:val>
        </c:ser>
        <c:gapWidth val="75"/>
        <c:overlap val="100"/>
        <c:axId val="138286592"/>
        <c:axId val="138288128"/>
      </c:barChart>
      <c:catAx>
        <c:axId val="138286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38288128"/>
        <c:crosses val="autoZero"/>
        <c:auto val="1"/>
        <c:lblAlgn val="ctr"/>
        <c:lblOffset val="100"/>
      </c:catAx>
      <c:valAx>
        <c:axId val="13828812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382865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F75A-EC6A-4097-83B9-45208095C3EE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1F47-0E35-4C43-B8E8-67F6B8FE30E6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CF7-33B8-4119-9CA6-5BDC60206CF6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594F-91E9-41F3-8ED9-A9B4A95C29C1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FA1-212F-44CF-95E1-3937ABE9AE4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A991-7352-4B24-9FAD-BBA95D5D13B4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4A3A-A73F-4114-AABB-46D07C05918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D98A-6943-4DA8-A4FD-52F4625B806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2BFB0-E6E6-45E9-9710-4A4FC8CCE6F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C0F1-8487-42DF-8D66-066F134EFE3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5166-767E-4520-A725-0DEAC5697A53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299A-61F2-4FC2-8112-55CD647718CC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Bamako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683568" y="1340768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755576" y="1340768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395536" y="1412776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467544" y="1412776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27584" y="1412776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G3. Par rapport au mois passé, est-ce que vous sentez que les chances de retourner chez vous se sont améliorées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99592" y="1412776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971600" y="1340768"/>
          <a:ext cx="71287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755576" y="1412776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chemeClr val="accent1">
                  <a:lumMod val="75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827584" y="1340768"/>
          <a:ext cx="74888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99592" y="1412776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683568" y="1412776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683568" y="1484784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27584" y="141277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755576" y="1340768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827584" y="1484784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chemeClr val="accent1">
                  <a:lumMod val="75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755576" y="1484784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539552" y="1412776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11560" y="1340768"/>
          <a:ext cx="7940550" cy="459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33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Bamako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539552" y="1340768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accent5">
                  <a:lumMod val="50000"/>
                  <a:alpha val="65000"/>
                </a:schemeClr>
              </a:gs>
              <a:gs pos="66000">
                <a:schemeClr val="accent5">
                  <a:lumMod val="75000"/>
                  <a:alpha val="22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</a:t>
            </a:r>
            <a:r>
              <a:rPr lang="fr-FR" altLang="zh-CN" sz="1600" b="1" u="sng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fr-FR" altLang="zh-CN" sz="1600" b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827584" y="1340768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Bamako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/>
          <p:nvPr/>
        </p:nvGraphicFramePr>
        <p:xfrm>
          <a:off x="683568" y="126876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20998</TotalTime>
  <Words>1016</Words>
  <Application>Microsoft Office PowerPoint</Application>
  <PresentationFormat>On-screen Show (4:3)</PresentationFormat>
  <Paragraphs>167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Slide 17</vt:lpstr>
      <vt:lpstr>IV. NUTRITION ET SÉCURITÉ ALIMENTAIRE</vt:lpstr>
      <vt:lpstr>Slide 19</vt:lpstr>
      <vt:lpstr>V. EMPLOI</vt:lpstr>
      <vt:lpstr>Slide 21</vt:lpstr>
      <vt:lpstr>VI. BIEN-ÊTRE GÉNÉRAL</vt:lpstr>
      <vt:lpstr>Slide 23</vt:lpstr>
      <vt:lpstr>VII. GOUVERNANCE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3812</cp:revision>
  <dcterms:created xsi:type="dcterms:W3CDTF">2014-11-04T17:58:43Z</dcterms:created>
  <dcterms:modified xsi:type="dcterms:W3CDTF">2015-06-11T09:48:40Z</dcterms:modified>
</cp:coreProperties>
</file>