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59" r:id="rId18"/>
    <p:sldId id="363" r:id="rId19"/>
    <p:sldId id="360" r:id="rId20"/>
    <p:sldId id="364" r:id="rId21"/>
    <p:sldId id="361" r:id="rId22"/>
    <p:sldId id="365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35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E7AE3D"/>
    <a:srgbClr val="004620"/>
    <a:srgbClr val="CC6600"/>
    <a:srgbClr val="FABE00"/>
    <a:srgbClr val="FF9900"/>
    <a:srgbClr val="E2AC00"/>
    <a:srgbClr val="FF0000"/>
    <a:srgbClr val="FF99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TE1_1!$Z$11:$AG$11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cat>
            <c:strRef>
              <c:f>TE1_1!$Z$10:$AG$10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TE1_1!$Z$12:$AG$12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27131008"/>
        <c:axId val="127136896"/>
      </c:barChart>
      <c:catAx>
        <c:axId val="127131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7136896"/>
        <c:crosses val="autoZero"/>
        <c:auto val="1"/>
        <c:lblAlgn val="ctr"/>
        <c:lblOffset val="100"/>
      </c:catAx>
      <c:valAx>
        <c:axId val="12713689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71310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TH1_1!$Z$12:$AG$12</c:f>
              <c:numCache>
                <c:formatCode>0%</c:formatCode>
                <c:ptCount val="8"/>
                <c:pt idx="0">
                  <c:v>2.0408163265306135E-2</c:v>
                </c:pt>
                <c:pt idx="1">
                  <c:v>0.1304347826086957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2.0000000000000007E-2</c:v>
                </c:pt>
                <c:pt idx="7">
                  <c:v>4.0000000000000015E-2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TH1_1!$Z$13:$AG$13</c:f>
              <c:numCache>
                <c:formatCode>0%</c:formatCode>
                <c:ptCount val="8"/>
                <c:pt idx="0">
                  <c:v>0.48979591836734698</c:v>
                </c:pt>
                <c:pt idx="1">
                  <c:v>0.3478260869565219</c:v>
                </c:pt>
                <c:pt idx="2">
                  <c:v>0.37500000000000011</c:v>
                </c:pt>
                <c:pt idx="3">
                  <c:v>0.48979591836734698</c:v>
                </c:pt>
                <c:pt idx="4">
                  <c:v>0.32000000000000012</c:v>
                </c:pt>
                <c:pt idx="5">
                  <c:v>0.3000000000000001</c:v>
                </c:pt>
                <c:pt idx="6">
                  <c:v>0.4</c:v>
                </c:pt>
                <c:pt idx="7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TH1_1!$Z$14:$AG$14</c:f>
              <c:numCache>
                <c:formatCode>0%</c:formatCode>
                <c:ptCount val="8"/>
                <c:pt idx="0">
                  <c:v>0.48979591836734698</c:v>
                </c:pt>
                <c:pt idx="1">
                  <c:v>0.52173913043478293</c:v>
                </c:pt>
                <c:pt idx="2">
                  <c:v>0.62500000000000022</c:v>
                </c:pt>
                <c:pt idx="3">
                  <c:v>0.51020408163265285</c:v>
                </c:pt>
                <c:pt idx="4">
                  <c:v>0.68</c:v>
                </c:pt>
                <c:pt idx="5">
                  <c:v>0.70000000000000018</c:v>
                </c:pt>
                <c:pt idx="6">
                  <c:v>0.58000000000000007</c:v>
                </c:pt>
                <c:pt idx="7">
                  <c:v>0.68</c:v>
                </c:pt>
              </c:numCache>
            </c:numRef>
          </c:val>
        </c:ser>
        <c:ser>
          <c:idx val="3"/>
          <c:order val="3"/>
          <c:tx>
            <c:strRef>
              <c:f>TH1_1!$A$15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TH1_1!$Z$11:$AG$11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TH1_1!$Z$15:$AG$15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2.0000000000000007E-2</c:v>
                </c:pt>
              </c:numCache>
            </c:numRef>
          </c:val>
        </c:ser>
        <c:gapWidth val="75"/>
        <c:overlap val="100"/>
        <c:axId val="129439232"/>
        <c:axId val="129440768"/>
      </c:barChart>
      <c:catAx>
        <c:axId val="12943923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440768"/>
        <c:crosses val="autoZero"/>
        <c:auto val="1"/>
        <c:lblAlgn val="ctr"/>
        <c:lblOffset val="100"/>
      </c:catAx>
      <c:valAx>
        <c:axId val="12944076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4392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TI1_1!$Z$11:$AG$11</c:f>
              <c:numCache>
                <c:formatCode>0%</c:formatCode>
                <c:ptCount val="8"/>
                <c:pt idx="0">
                  <c:v>0.40816326530612246</c:v>
                </c:pt>
                <c:pt idx="1">
                  <c:v>0.30434782608695665</c:v>
                </c:pt>
                <c:pt idx="2">
                  <c:v>0.35416666666666691</c:v>
                </c:pt>
                <c:pt idx="3">
                  <c:v>0.42857142857142855</c:v>
                </c:pt>
                <c:pt idx="4">
                  <c:v>0.58000000000000007</c:v>
                </c:pt>
                <c:pt idx="5">
                  <c:v>0.54</c:v>
                </c:pt>
                <c:pt idx="6">
                  <c:v>0.4</c:v>
                </c:pt>
                <c:pt idx="7">
                  <c:v>0.4200000000000001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TI1_1!$Z$12:$AG$12</c:f>
              <c:numCache>
                <c:formatCode>0%</c:formatCode>
                <c:ptCount val="8"/>
                <c:pt idx="0">
                  <c:v>0.59183673469387765</c:v>
                </c:pt>
                <c:pt idx="1">
                  <c:v>0.69565217391304368</c:v>
                </c:pt>
                <c:pt idx="2">
                  <c:v>0.64583333333333381</c:v>
                </c:pt>
                <c:pt idx="3">
                  <c:v>0.57142857142857173</c:v>
                </c:pt>
                <c:pt idx="4">
                  <c:v>0.4200000000000001</c:v>
                </c:pt>
                <c:pt idx="5">
                  <c:v>0.46</c:v>
                </c:pt>
                <c:pt idx="6">
                  <c:v>0.6000000000000002</c:v>
                </c:pt>
                <c:pt idx="7">
                  <c:v>0.58000000000000007</c:v>
                </c:pt>
              </c:numCache>
            </c:numRef>
          </c:val>
        </c:ser>
        <c:gapWidth val="75"/>
        <c:overlap val="100"/>
        <c:axId val="129467136"/>
        <c:axId val="129468672"/>
      </c:barChart>
      <c:catAx>
        <c:axId val="12946713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468672"/>
        <c:crosses val="autoZero"/>
        <c:auto val="1"/>
        <c:lblAlgn val="ctr"/>
        <c:lblOffset val="100"/>
      </c:catAx>
      <c:valAx>
        <c:axId val="12946867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467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TJ1_1!$Z$12:$AG$12</c:f>
              <c:numCache>
                <c:formatCode>0%</c:formatCode>
                <c:ptCount val="8"/>
                <c:pt idx="0">
                  <c:v>0.4489795918367348</c:v>
                </c:pt>
                <c:pt idx="1">
                  <c:v>0.54347826086956519</c:v>
                </c:pt>
                <c:pt idx="2">
                  <c:v>0.64583333333333381</c:v>
                </c:pt>
                <c:pt idx="3">
                  <c:v>0.48979591836734698</c:v>
                </c:pt>
                <c:pt idx="4">
                  <c:v>0.44</c:v>
                </c:pt>
                <c:pt idx="5">
                  <c:v>0.94000000000000017</c:v>
                </c:pt>
                <c:pt idx="6">
                  <c:v>0.92</c:v>
                </c:pt>
                <c:pt idx="7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layout>
                <c:manualLayout>
                  <c:x val="6.1007541000127362E-17"/>
                  <c:y val="2.1706989821643752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TJ1_1!$Z$13:$AG$13</c:f>
              <c:numCache>
                <c:formatCode>0%</c:formatCode>
                <c:ptCount val="8"/>
                <c:pt idx="0">
                  <c:v>0.46938775510204106</c:v>
                </c:pt>
                <c:pt idx="1">
                  <c:v>0.45652173913043481</c:v>
                </c:pt>
                <c:pt idx="2">
                  <c:v>0.35416666666666691</c:v>
                </c:pt>
                <c:pt idx="3">
                  <c:v>0.46938775510204106</c:v>
                </c:pt>
                <c:pt idx="4">
                  <c:v>0.52</c:v>
                </c:pt>
                <c:pt idx="5">
                  <c:v>4.0000000000000015E-2</c:v>
                </c:pt>
                <c:pt idx="6">
                  <c:v>8.0000000000000029E-2</c:v>
                </c:pt>
                <c:pt idx="7">
                  <c:v>0.4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TJ1_1!$Z$14:$AG$14</c:f>
              <c:numCache>
                <c:formatCode>0%</c:formatCode>
                <c:ptCount val="8"/>
                <c:pt idx="0">
                  <c:v>8.1632653061224497E-2</c:v>
                </c:pt>
                <c:pt idx="1">
                  <c:v>0</c:v>
                </c:pt>
                <c:pt idx="2">
                  <c:v>0</c:v>
                </c:pt>
                <c:pt idx="3">
                  <c:v>4.0816326530612283E-2</c:v>
                </c:pt>
                <c:pt idx="4">
                  <c:v>4.0000000000000015E-2</c:v>
                </c:pt>
                <c:pt idx="5">
                  <c:v>2.0000000000000007E-2</c:v>
                </c:pt>
                <c:pt idx="6">
                  <c:v>0</c:v>
                </c:pt>
                <c:pt idx="7">
                  <c:v>4.0000000000000015E-2</c:v>
                </c:pt>
              </c:numCache>
            </c:numRef>
          </c:val>
        </c:ser>
        <c:gapWidth val="75"/>
        <c:overlap val="100"/>
        <c:axId val="129586304"/>
        <c:axId val="129587840"/>
      </c:barChart>
      <c:catAx>
        <c:axId val="12958630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587840"/>
        <c:crosses val="autoZero"/>
        <c:auto val="1"/>
        <c:lblAlgn val="ctr"/>
        <c:lblOffset val="100"/>
      </c:catAx>
      <c:valAx>
        <c:axId val="12958784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586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TK1A_1!$Z$12:$AG$12</c:f>
              <c:numCache>
                <c:formatCode>0%</c:formatCode>
                <c:ptCount val="8"/>
                <c:pt idx="0">
                  <c:v>0.1224489795918367</c:v>
                </c:pt>
                <c:pt idx="1">
                  <c:v>0.6304347826086959</c:v>
                </c:pt>
                <c:pt idx="2">
                  <c:v>0.43750000000000011</c:v>
                </c:pt>
                <c:pt idx="3">
                  <c:v>0.18367346938775511</c:v>
                </c:pt>
                <c:pt idx="4">
                  <c:v>0.3600000000000001</c:v>
                </c:pt>
                <c:pt idx="5">
                  <c:v>0.5</c:v>
                </c:pt>
                <c:pt idx="6">
                  <c:v>0.32000000000000012</c:v>
                </c:pt>
                <c:pt idx="7">
                  <c:v>0.18000000000000005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TK1A_1!$Z$13:$AG$13</c:f>
              <c:numCache>
                <c:formatCode>0%</c:formatCode>
                <c:ptCount val="8"/>
                <c:pt idx="0">
                  <c:v>0.14285714285714293</c:v>
                </c:pt>
                <c:pt idx="1">
                  <c:v>0.15217391304347827</c:v>
                </c:pt>
                <c:pt idx="2">
                  <c:v>8.3333333333333343E-2</c:v>
                </c:pt>
                <c:pt idx="3">
                  <c:v>2.0408163265306135E-2</c:v>
                </c:pt>
                <c:pt idx="4">
                  <c:v>0</c:v>
                </c:pt>
                <c:pt idx="5">
                  <c:v>0</c:v>
                </c:pt>
                <c:pt idx="6">
                  <c:v>8.0000000000000029E-2</c:v>
                </c:pt>
                <c:pt idx="7">
                  <c:v>8.0000000000000029E-2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TK1A_1!$Z$14:$AG$14</c:f>
              <c:numCache>
                <c:formatCode>0%</c:formatCode>
                <c:ptCount val="8"/>
                <c:pt idx="0">
                  <c:v>0.73469387755102089</c:v>
                </c:pt>
                <c:pt idx="1">
                  <c:v>0.21739130434782619</c:v>
                </c:pt>
                <c:pt idx="2">
                  <c:v>0.47916666666666691</c:v>
                </c:pt>
                <c:pt idx="3">
                  <c:v>0.79591836734693844</c:v>
                </c:pt>
                <c:pt idx="4">
                  <c:v>0.64000000000000024</c:v>
                </c:pt>
                <c:pt idx="5">
                  <c:v>0.5</c:v>
                </c:pt>
                <c:pt idx="6">
                  <c:v>0.6000000000000002</c:v>
                </c:pt>
                <c:pt idx="7">
                  <c:v>0.74000000000000021</c:v>
                </c:pt>
              </c:numCache>
            </c:numRef>
          </c:val>
        </c:ser>
        <c:gapWidth val="75"/>
        <c:overlap val="100"/>
        <c:axId val="129656320"/>
        <c:axId val="129657856"/>
      </c:barChart>
      <c:catAx>
        <c:axId val="12965632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657856"/>
        <c:crosses val="autoZero"/>
        <c:auto val="1"/>
        <c:lblAlgn val="ctr"/>
        <c:lblOffset val="100"/>
      </c:catAx>
      <c:valAx>
        <c:axId val="1296578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65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TK1E_1!$Z$12:$AG$12</c:f>
              <c:numCache>
                <c:formatCode>0%</c:formatCode>
                <c:ptCount val="8"/>
                <c:pt idx="0">
                  <c:v>0.81632653061224469</c:v>
                </c:pt>
                <c:pt idx="1">
                  <c:v>0.86956521739130455</c:v>
                </c:pt>
                <c:pt idx="2">
                  <c:v>0.62500000000000022</c:v>
                </c:pt>
                <c:pt idx="3">
                  <c:v>0.75510204081632648</c:v>
                </c:pt>
                <c:pt idx="4">
                  <c:v>0.7200000000000002</c:v>
                </c:pt>
                <c:pt idx="5">
                  <c:v>0.5</c:v>
                </c:pt>
                <c:pt idx="6">
                  <c:v>0.64000000000000024</c:v>
                </c:pt>
                <c:pt idx="7">
                  <c:v>0.4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TK1E_1!$Z$13:$AG$13</c:f>
              <c:numCache>
                <c:formatCode>0%</c:formatCode>
                <c:ptCount val="8"/>
                <c:pt idx="0">
                  <c:v>2.0408163265306135E-2</c:v>
                </c:pt>
                <c:pt idx="1">
                  <c:v>6.5217391304347824E-2</c:v>
                </c:pt>
                <c:pt idx="2">
                  <c:v>8.3333333333333343E-2</c:v>
                </c:pt>
                <c:pt idx="3">
                  <c:v>2.0408163265306135E-2</c:v>
                </c:pt>
                <c:pt idx="4">
                  <c:v>0.1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0.18000000000000005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TK1E_1!$Z$14:$AG$14</c:f>
              <c:numCache>
                <c:formatCode>0%</c:formatCode>
                <c:ptCount val="8"/>
                <c:pt idx="0">
                  <c:v>0.16326530612244908</c:v>
                </c:pt>
                <c:pt idx="1">
                  <c:v>6.5217391304347824E-2</c:v>
                </c:pt>
                <c:pt idx="2">
                  <c:v>0.29166666666666685</c:v>
                </c:pt>
                <c:pt idx="3">
                  <c:v>0.2244897959183674</c:v>
                </c:pt>
                <c:pt idx="4">
                  <c:v>0.18000000000000005</c:v>
                </c:pt>
                <c:pt idx="5">
                  <c:v>0.3600000000000001</c:v>
                </c:pt>
                <c:pt idx="6">
                  <c:v>0.2</c:v>
                </c:pt>
                <c:pt idx="7">
                  <c:v>0.4200000000000001</c:v>
                </c:pt>
              </c:numCache>
            </c:numRef>
          </c:val>
        </c:ser>
        <c:gapWidth val="75"/>
        <c:overlap val="100"/>
        <c:axId val="129845120"/>
        <c:axId val="129846656"/>
      </c:barChart>
      <c:catAx>
        <c:axId val="12984512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846656"/>
        <c:crosses val="autoZero"/>
        <c:auto val="1"/>
        <c:lblAlgn val="ctr"/>
        <c:lblOffset val="100"/>
      </c:catAx>
      <c:valAx>
        <c:axId val="1298466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845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TK1F_1!$Z$12:$AG$12</c:f>
              <c:numCache>
                <c:formatCode>0%</c:formatCode>
                <c:ptCount val="8"/>
                <c:pt idx="0">
                  <c:v>0.20408163265306123</c:v>
                </c:pt>
                <c:pt idx="1">
                  <c:v>0.1304347826086957</c:v>
                </c:pt>
                <c:pt idx="2">
                  <c:v>0.39583333333333331</c:v>
                </c:pt>
                <c:pt idx="3">
                  <c:v>0.2244897959183674</c:v>
                </c:pt>
                <c:pt idx="4">
                  <c:v>0.18000000000000005</c:v>
                </c:pt>
                <c:pt idx="5">
                  <c:v>0.24000000000000005</c:v>
                </c:pt>
                <c:pt idx="6">
                  <c:v>0.18000000000000005</c:v>
                </c:pt>
                <c:pt idx="7">
                  <c:v>0.18000000000000005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TK1F_1!$Z$13:$AG$13</c:f>
              <c:numCache>
                <c:formatCode>0%</c:formatCode>
                <c:ptCount val="8"/>
                <c:pt idx="0">
                  <c:v>8.1632653061224497E-2</c:v>
                </c:pt>
                <c:pt idx="1">
                  <c:v>0.6304347826086959</c:v>
                </c:pt>
                <c:pt idx="2">
                  <c:v>0.18750000000000006</c:v>
                </c:pt>
                <c:pt idx="3">
                  <c:v>6.1224489795918373E-2</c:v>
                </c:pt>
                <c:pt idx="4">
                  <c:v>0.18000000000000005</c:v>
                </c:pt>
                <c:pt idx="5">
                  <c:v>0.26</c:v>
                </c:pt>
                <c:pt idx="6">
                  <c:v>0.24000000000000005</c:v>
                </c:pt>
                <c:pt idx="7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TK1F_1!$Z$14:$AG$14</c:f>
              <c:numCache>
                <c:formatCode>0%</c:formatCode>
                <c:ptCount val="8"/>
                <c:pt idx="0">
                  <c:v>0.71428571428571452</c:v>
                </c:pt>
                <c:pt idx="1">
                  <c:v>0.23913043478260876</c:v>
                </c:pt>
                <c:pt idx="2">
                  <c:v>0.41666666666666691</c:v>
                </c:pt>
                <c:pt idx="3">
                  <c:v>0.71428571428571452</c:v>
                </c:pt>
                <c:pt idx="4">
                  <c:v>0.64000000000000024</c:v>
                </c:pt>
                <c:pt idx="5">
                  <c:v>0.5</c:v>
                </c:pt>
                <c:pt idx="6">
                  <c:v>0.58000000000000007</c:v>
                </c:pt>
                <c:pt idx="7">
                  <c:v>0.66000000000000025</c:v>
                </c:pt>
              </c:numCache>
            </c:numRef>
          </c:val>
        </c:ser>
        <c:gapWidth val="75"/>
        <c:overlap val="100"/>
        <c:axId val="129906944"/>
        <c:axId val="129925120"/>
      </c:barChart>
      <c:catAx>
        <c:axId val="12990694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925120"/>
        <c:crosses val="autoZero"/>
        <c:auto val="1"/>
        <c:lblAlgn val="ctr"/>
        <c:lblOffset val="100"/>
      </c:catAx>
      <c:valAx>
        <c:axId val="1299251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906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TK1G_1!$Z$12:$AG$12</c:f>
              <c:numCache>
                <c:formatCode>0%</c:formatCode>
                <c:ptCount val="8"/>
                <c:pt idx="0">
                  <c:v>0.1224489795918367</c:v>
                </c:pt>
                <c:pt idx="1">
                  <c:v>0.23913043478260876</c:v>
                </c:pt>
                <c:pt idx="2">
                  <c:v>0.27083333333333326</c:v>
                </c:pt>
                <c:pt idx="3">
                  <c:v>8.1632653061224497E-2</c:v>
                </c:pt>
                <c:pt idx="4">
                  <c:v>0.24000000000000005</c:v>
                </c:pt>
                <c:pt idx="5">
                  <c:v>0.26</c:v>
                </c:pt>
                <c:pt idx="6">
                  <c:v>0.14000000000000001</c:v>
                </c:pt>
                <c:pt idx="7">
                  <c:v>0.24000000000000005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TK1G_1!$Z$13:$AG$13</c:f>
              <c:numCache>
                <c:formatCode>0%</c:formatCode>
                <c:ptCount val="8"/>
                <c:pt idx="0">
                  <c:v>0.36734693877551033</c:v>
                </c:pt>
                <c:pt idx="1">
                  <c:v>0.41304347826086962</c:v>
                </c:pt>
                <c:pt idx="2">
                  <c:v>0.27083333333333326</c:v>
                </c:pt>
                <c:pt idx="3">
                  <c:v>6.1224489795918373E-2</c:v>
                </c:pt>
                <c:pt idx="4">
                  <c:v>0.16</c:v>
                </c:pt>
                <c:pt idx="5">
                  <c:v>0.28000000000000008</c:v>
                </c:pt>
                <c:pt idx="6">
                  <c:v>0.32000000000000012</c:v>
                </c:pt>
                <c:pt idx="7">
                  <c:v>0.12000000000000002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TK1G_1!$Z$14:$AG$14</c:f>
              <c:numCache>
                <c:formatCode>0%</c:formatCode>
                <c:ptCount val="8"/>
                <c:pt idx="0">
                  <c:v>0.51020408163265285</c:v>
                </c:pt>
                <c:pt idx="1">
                  <c:v>0.3478260869565219</c:v>
                </c:pt>
                <c:pt idx="2">
                  <c:v>0.45833333333333326</c:v>
                </c:pt>
                <c:pt idx="3">
                  <c:v>0.85714285714285732</c:v>
                </c:pt>
                <c:pt idx="4">
                  <c:v>0.6000000000000002</c:v>
                </c:pt>
                <c:pt idx="5">
                  <c:v>0.46</c:v>
                </c:pt>
                <c:pt idx="6">
                  <c:v>0.54</c:v>
                </c:pt>
                <c:pt idx="7">
                  <c:v>0.64000000000000024</c:v>
                </c:pt>
              </c:numCache>
            </c:numRef>
          </c:val>
        </c:ser>
        <c:gapWidth val="75"/>
        <c:overlap val="100"/>
        <c:axId val="129981056"/>
        <c:axId val="130003328"/>
      </c:barChart>
      <c:catAx>
        <c:axId val="12998105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0003328"/>
        <c:crosses val="autoZero"/>
        <c:auto val="1"/>
        <c:lblAlgn val="ctr"/>
        <c:lblOffset val="100"/>
      </c:catAx>
      <c:valAx>
        <c:axId val="1300033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981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TK1H_1!$Z$12:$AG$12</c:f>
              <c:numCache>
                <c:formatCode>0%</c:formatCode>
                <c:ptCount val="8"/>
                <c:pt idx="0">
                  <c:v>0.1224489795918367</c:v>
                </c:pt>
                <c:pt idx="1">
                  <c:v>0.26086956521739141</c:v>
                </c:pt>
                <c:pt idx="2">
                  <c:v>0.25</c:v>
                </c:pt>
                <c:pt idx="3">
                  <c:v>0.14285714285714293</c:v>
                </c:pt>
                <c:pt idx="4">
                  <c:v>0.22</c:v>
                </c:pt>
                <c:pt idx="5">
                  <c:v>0.18000000000000005</c:v>
                </c:pt>
                <c:pt idx="6">
                  <c:v>0.18000000000000005</c:v>
                </c:pt>
                <c:pt idx="7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TK1H_1!$Z$13:$AG$13</c:f>
              <c:numCache>
                <c:formatCode>0%</c:formatCode>
                <c:ptCount val="8"/>
                <c:pt idx="0">
                  <c:v>0.38775510204081631</c:v>
                </c:pt>
                <c:pt idx="1">
                  <c:v>0.39130434782608714</c:v>
                </c:pt>
                <c:pt idx="2">
                  <c:v>0.27083333333333326</c:v>
                </c:pt>
                <c:pt idx="3">
                  <c:v>4.0816326530612283E-2</c:v>
                </c:pt>
                <c:pt idx="4">
                  <c:v>0.16</c:v>
                </c:pt>
                <c:pt idx="5">
                  <c:v>0.32000000000000012</c:v>
                </c:pt>
                <c:pt idx="6">
                  <c:v>0.28000000000000008</c:v>
                </c:pt>
                <c:pt idx="7">
                  <c:v>8.0000000000000029E-2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TK1H_1!$Z$14:$AG$14</c:f>
              <c:numCache>
                <c:formatCode>0%</c:formatCode>
                <c:ptCount val="8"/>
                <c:pt idx="0">
                  <c:v>0.48979591836734698</c:v>
                </c:pt>
                <c:pt idx="1">
                  <c:v>0.3478260869565219</c:v>
                </c:pt>
                <c:pt idx="2">
                  <c:v>0.47916666666666691</c:v>
                </c:pt>
                <c:pt idx="3">
                  <c:v>0.81632653061224469</c:v>
                </c:pt>
                <c:pt idx="4">
                  <c:v>0.62000000000000022</c:v>
                </c:pt>
                <c:pt idx="5">
                  <c:v>0.5</c:v>
                </c:pt>
                <c:pt idx="6">
                  <c:v>0.54</c:v>
                </c:pt>
                <c:pt idx="7">
                  <c:v>0.78</c:v>
                </c:pt>
              </c:numCache>
            </c:numRef>
          </c:val>
        </c:ser>
        <c:gapWidth val="75"/>
        <c:overlap val="100"/>
        <c:axId val="129813504"/>
        <c:axId val="129815296"/>
      </c:barChart>
      <c:catAx>
        <c:axId val="12981350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815296"/>
        <c:crosses val="autoZero"/>
        <c:auto val="1"/>
        <c:lblAlgn val="ctr"/>
        <c:lblOffset val="100"/>
      </c:catAx>
      <c:valAx>
        <c:axId val="12981529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8135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TK1I_1!$Z$12:$AG$12</c:f>
              <c:numCache>
                <c:formatCode>0%</c:formatCode>
                <c:ptCount val="8"/>
                <c:pt idx="0">
                  <c:v>0.10204081632653061</c:v>
                </c:pt>
                <c:pt idx="1">
                  <c:v>0.282608695652174</c:v>
                </c:pt>
                <c:pt idx="2">
                  <c:v>0.25</c:v>
                </c:pt>
                <c:pt idx="3">
                  <c:v>0.18367346938775511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0.2</c:v>
                </c:pt>
                <c:pt idx="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TK1I_1!$Z$13:$AG$13</c:f>
              <c:numCache>
                <c:formatCode>0%</c:formatCode>
                <c:ptCount val="8"/>
                <c:pt idx="0">
                  <c:v>0.26530612244897961</c:v>
                </c:pt>
                <c:pt idx="1">
                  <c:v>0.36956521739130432</c:v>
                </c:pt>
                <c:pt idx="2">
                  <c:v>0.25</c:v>
                </c:pt>
                <c:pt idx="3">
                  <c:v>4.0816326530612283E-2</c:v>
                </c:pt>
                <c:pt idx="4">
                  <c:v>0.16</c:v>
                </c:pt>
                <c:pt idx="5">
                  <c:v>0.32000000000000012</c:v>
                </c:pt>
                <c:pt idx="6">
                  <c:v>0.26</c:v>
                </c:pt>
                <c:pt idx="7">
                  <c:v>0.28000000000000008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TK1I_1!$Z$14:$AG$14</c:f>
              <c:numCache>
                <c:formatCode>0%</c:formatCode>
                <c:ptCount val="8"/>
                <c:pt idx="0">
                  <c:v>0.63265306122449005</c:v>
                </c:pt>
                <c:pt idx="1">
                  <c:v>0.3478260869565219</c:v>
                </c:pt>
                <c:pt idx="2">
                  <c:v>0.5</c:v>
                </c:pt>
                <c:pt idx="3">
                  <c:v>0.77551020408163251</c:v>
                </c:pt>
                <c:pt idx="4">
                  <c:v>0.62000000000000022</c:v>
                </c:pt>
                <c:pt idx="5">
                  <c:v>0.54</c:v>
                </c:pt>
                <c:pt idx="6">
                  <c:v>0.54</c:v>
                </c:pt>
                <c:pt idx="7">
                  <c:v>0.62000000000000022</c:v>
                </c:pt>
              </c:numCache>
            </c:numRef>
          </c:val>
        </c:ser>
        <c:gapWidth val="75"/>
        <c:overlap val="100"/>
        <c:axId val="130076032"/>
        <c:axId val="130081920"/>
      </c:barChart>
      <c:catAx>
        <c:axId val="13007603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0081920"/>
        <c:crosses val="autoZero"/>
        <c:auto val="1"/>
        <c:lblAlgn val="ctr"/>
        <c:lblOffset val="100"/>
      </c:catAx>
      <c:valAx>
        <c:axId val="1300819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30076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TK2A_1!$T$12:$Y$12</c:f>
              <c:numCache>
                <c:formatCode>0%</c:formatCode>
                <c:ptCount val="6"/>
                <c:pt idx="0">
                  <c:v>0.14285714285714302</c:v>
                </c:pt>
                <c:pt idx="1">
                  <c:v>0.3260869565217393</c:v>
                </c:pt>
                <c:pt idx="2">
                  <c:v>0.47916666666666707</c:v>
                </c:pt>
                <c:pt idx="3">
                  <c:v>8.1632653061224497E-2</c:v>
                </c:pt>
                <c:pt idx="4">
                  <c:v>0.32000000000000034</c:v>
                </c:pt>
                <c:pt idx="5">
                  <c:v>0.32000000000000034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layout>
                <c:manualLayout>
                  <c:x val="0"/>
                  <c:y val="-1.6280242366232725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TK2A_1!$T$13:$Y$13</c:f>
              <c:numCache>
                <c:formatCode>0%</c:formatCode>
                <c:ptCount val="6"/>
                <c:pt idx="0">
                  <c:v>6.1224489795918373E-2</c:v>
                </c:pt>
                <c:pt idx="1">
                  <c:v>0.30434782608695682</c:v>
                </c:pt>
                <c:pt idx="2">
                  <c:v>2.083333333333336E-2</c:v>
                </c:pt>
                <c:pt idx="3">
                  <c:v>4.0816326530612318E-2</c:v>
                </c:pt>
                <c:pt idx="4">
                  <c:v>2.0000000000000011E-2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TK2A_1!$T$14:$Y$14</c:f>
              <c:numCache>
                <c:formatCode>0%</c:formatCode>
                <c:ptCount val="6"/>
                <c:pt idx="0">
                  <c:v>0.7959183673469381</c:v>
                </c:pt>
                <c:pt idx="1">
                  <c:v>0.36956521739130432</c:v>
                </c:pt>
                <c:pt idx="2">
                  <c:v>0.5</c:v>
                </c:pt>
                <c:pt idx="3">
                  <c:v>0.87755102040816391</c:v>
                </c:pt>
                <c:pt idx="4">
                  <c:v>0.66000000000000081</c:v>
                </c:pt>
                <c:pt idx="5">
                  <c:v>0.68</c:v>
                </c:pt>
              </c:numCache>
            </c:numRef>
          </c:val>
        </c:ser>
        <c:gapWidth val="75"/>
        <c:overlap val="100"/>
        <c:axId val="130117632"/>
        <c:axId val="130119168"/>
      </c:barChart>
      <c:catAx>
        <c:axId val="130117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0119168"/>
        <c:crosses val="autoZero"/>
        <c:auto val="1"/>
        <c:lblAlgn val="ctr"/>
        <c:lblOffset val="100"/>
      </c:catAx>
      <c:valAx>
        <c:axId val="13011916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301176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TF5_1!$Z$12:$AG$12</c:f>
              <c:numCache>
                <c:formatCode>0%</c:formatCode>
                <c:ptCount val="8"/>
                <c:pt idx="0">
                  <c:v>0.20408163265306123</c:v>
                </c:pt>
                <c:pt idx="1">
                  <c:v>0.1304347826086957</c:v>
                </c:pt>
                <c:pt idx="2">
                  <c:v>0.18750000000000006</c:v>
                </c:pt>
                <c:pt idx="3">
                  <c:v>8.1632653061224497E-2</c:v>
                </c:pt>
                <c:pt idx="4">
                  <c:v>0.28000000000000008</c:v>
                </c:pt>
                <c:pt idx="5">
                  <c:v>0.3000000000000001</c:v>
                </c:pt>
                <c:pt idx="6">
                  <c:v>0.14000000000000001</c:v>
                </c:pt>
                <c:pt idx="7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TF5_1!$Z$13:$AG$13</c:f>
              <c:numCache>
                <c:formatCode>0%</c:formatCode>
                <c:ptCount val="8"/>
                <c:pt idx="0">
                  <c:v>0.46938775510204106</c:v>
                </c:pt>
                <c:pt idx="1">
                  <c:v>0.86956521739130455</c:v>
                </c:pt>
                <c:pt idx="2">
                  <c:v>0.64583333333333381</c:v>
                </c:pt>
                <c:pt idx="3">
                  <c:v>0.32653061224489821</c:v>
                </c:pt>
                <c:pt idx="4">
                  <c:v>0.66000000000000025</c:v>
                </c:pt>
                <c:pt idx="5">
                  <c:v>0.70000000000000018</c:v>
                </c:pt>
                <c:pt idx="6">
                  <c:v>0.74000000000000021</c:v>
                </c:pt>
                <c:pt idx="7">
                  <c:v>0.5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dLbl>
              <c:idx val="1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TF5_1!$Z$14:$AG$14</c:f>
              <c:numCache>
                <c:formatCode>0%</c:formatCode>
                <c:ptCount val="8"/>
                <c:pt idx="0">
                  <c:v>0.32653061224489821</c:v>
                </c:pt>
                <c:pt idx="1">
                  <c:v>0</c:v>
                </c:pt>
                <c:pt idx="2">
                  <c:v>0.16666666666666663</c:v>
                </c:pt>
                <c:pt idx="3">
                  <c:v>0.59183673469387765</c:v>
                </c:pt>
                <c:pt idx="4">
                  <c:v>6.0000000000000019E-2</c:v>
                </c:pt>
                <c:pt idx="5">
                  <c:v>0</c:v>
                </c:pt>
                <c:pt idx="6">
                  <c:v>0.12000000000000002</c:v>
                </c:pt>
                <c:pt idx="7">
                  <c:v>0.2</c:v>
                </c:pt>
              </c:numCache>
            </c:numRef>
          </c:val>
        </c:ser>
        <c:gapWidth val="75"/>
        <c:overlap val="100"/>
        <c:axId val="127197184"/>
        <c:axId val="127198720"/>
      </c:barChart>
      <c:catAx>
        <c:axId val="1271971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7198720"/>
        <c:crosses val="autoZero"/>
        <c:auto val="1"/>
        <c:lblAlgn val="ctr"/>
        <c:lblOffset val="100"/>
      </c:catAx>
      <c:valAx>
        <c:axId val="1271987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7197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TK2H_1!$T$12:$Y$12</c:f>
              <c:numCache>
                <c:formatCode>0%</c:formatCode>
                <c:ptCount val="6"/>
                <c:pt idx="0">
                  <c:v>0.83673469387755162</c:v>
                </c:pt>
                <c:pt idx="1">
                  <c:v>0.91304347826086962</c:v>
                </c:pt>
                <c:pt idx="2">
                  <c:v>0.58333333333333337</c:v>
                </c:pt>
                <c:pt idx="3">
                  <c:v>0.73469387755102156</c:v>
                </c:pt>
                <c:pt idx="4">
                  <c:v>0.76000000000000056</c:v>
                </c:pt>
                <c:pt idx="5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TK2H_1!$T$13:$Y$13</c:f>
              <c:numCache>
                <c:formatCode>0%</c:formatCode>
                <c:ptCount val="6"/>
                <c:pt idx="0">
                  <c:v>4.0816326530612318E-2</c:v>
                </c:pt>
                <c:pt idx="1">
                  <c:v>4.3478260869565223E-2</c:v>
                </c:pt>
                <c:pt idx="2">
                  <c:v>8.3333333333333343E-2</c:v>
                </c:pt>
                <c:pt idx="3">
                  <c:v>2.0408163265306142E-2</c:v>
                </c:pt>
                <c:pt idx="4">
                  <c:v>4.0000000000000022E-2</c:v>
                </c:pt>
                <c:pt idx="5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TK2H_1!$T$11:$Y$11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TK2H_1!$T$14:$Y$14</c:f>
              <c:numCache>
                <c:formatCode>0%</c:formatCode>
                <c:ptCount val="6"/>
                <c:pt idx="0">
                  <c:v>0.12244897959183668</c:v>
                </c:pt>
                <c:pt idx="1">
                  <c:v>4.3478260869565223E-2</c:v>
                </c:pt>
                <c:pt idx="2">
                  <c:v>0.33333333333333331</c:v>
                </c:pt>
                <c:pt idx="3">
                  <c:v>0.24489795918367346</c:v>
                </c:pt>
                <c:pt idx="4">
                  <c:v>0.2</c:v>
                </c:pt>
                <c:pt idx="5">
                  <c:v>0.46</c:v>
                </c:pt>
              </c:numCache>
            </c:numRef>
          </c:val>
        </c:ser>
        <c:gapWidth val="75"/>
        <c:overlap val="100"/>
        <c:axId val="130163072"/>
        <c:axId val="130164608"/>
      </c:barChart>
      <c:catAx>
        <c:axId val="130163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0164608"/>
        <c:crosses val="autoZero"/>
        <c:auto val="1"/>
        <c:lblAlgn val="ctr"/>
        <c:lblOffset val="100"/>
      </c:catAx>
      <c:valAx>
        <c:axId val="13016460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30163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TF7A_1!$Z$12:$AG$12</c:f>
              <c:numCache>
                <c:formatCode>0%</c:formatCode>
                <c:ptCount val="8"/>
                <c:pt idx="0">
                  <c:v>0.16326530612244908</c:v>
                </c:pt>
                <c:pt idx="1">
                  <c:v>0.6304347826086959</c:v>
                </c:pt>
                <c:pt idx="2">
                  <c:v>0.39583333333333331</c:v>
                </c:pt>
                <c:pt idx="3">
                  <c:v>0.18367346938775511</c:v>
                </c:pt>
                <c:pt idx="4">
                  <c:v>0.28000000000000008</c:v>
                </c:pt>
                <c:pt idx="5">
                  <c:v>0.48000000000000009</c:v>
                </c:pt>
                <c:pt idx="6">
                  <c:v>0.34</c:v>
                </c:pt>
                <c:pt idx="7">
                  <c:v>0.32000000000000012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TF7A_1!$Z$13:$AG$13</c:f>
              <c:numCache>
                <c:formatCode>0%</c:formatCode>
                <c:ptCount val="8"/>
                <c:pt idx="0">
                  <c:v>0.14285714285714293</c:v>
                </c:pt>
                <c:pt idx="1">
                  <c:v>0.10869565217391312</c:v>
                </c:pt>
                <c:pt idx="2">
                  <c:v>8.3333333333333343E-2</c:v>
                </c:pt>
                <c:pt idx="3">
                  <c:v>8.1632653061224497E-2</c:v>
                </c:pt>
                <c:pt idx="4">
                  <c:v>6.0000000000000019E-2</c:v>
                </c:pt>
                <c:pt idx="5">
                  <c:v>0</c:v>
                </c:pt>
                <c:pt idx="6">
                  <c:v>4.0000000000000015E-2</c:v>
                </c:pt>
                <c:pt idx="7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TF7A_1!$Z$14:$AG$14</c:f>
              <c:numCache>
                <c:formatCode>0%</c:formatCode>
                <c:ptCount val="8"/>
                <c:pt idx="0">
                  <c:v>0.69387755102040838</c:v>
                </c:pt>
                <c:pt idx="1">
                  <c:v>0.26086956521739141</c:v>
                </c:pt>
                <c:pt idx="2">
                  <c:v>0.52083333333333359</c:v>
                </c:pt>
                <c:pt idx="3">
                  <c:v>0.73469387755102089</c:v>
                </c:pt>
                <c:pt idx="4">
                  <c:v>0.66000000000000025</c:v>
                </c:pt>
                <c:pt idx="5">
                  <c:v>0.52</c:v>
                </c:pt>
                <c:pt idx="6">
                  <c:v>0.62000000000000022</c:v>
                </c:pt>
                <c:pt idx="7">
                  <c:v>0.62000000000000022</c:v>
                </c:pt>
              </c:numCache>
            </c:numRef>
          </c:val>
        </c:ser>
        <c:gapWidth val="75"/>
        <c:overlap val="100"/>
        <c:axId val="127828352"/>
        <c:axId val="127829888"/>
      </c:barChart>
      <c:catAx>
        <c:axId val="12782835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7829888"/>
        <c:crosses val="autoZero"/>
        <c:auto val="1"/>
        <c:lblAlgn val="ctr"/>
        <c:lblOffset val="100"/>
      </c:catAx>
      <c:valAx>
        <c:axId val="12782988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7828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TF7C_1!$Z$12:$AG$12</c:f>
              <c:numCache>
                <c:formatCode>0%</c:formatCode>
                <c:ptCount val="8"/>
                <c:pt idx="0">
                  <c:v>0.16326530612244908</c:v>
                </c:pt>
                <c:pt idx="1">
                  <c:v>0.1304347826086957</c:v>
                </c:pt>
                <c:pt idx="2">
                  <c:v>0.31250000000000011</c:v>
                </c:pt>
                <c:pt idx="3">
                  <c:v>0.26530612244897961</c:v>
                </c:pt>
                <c:pt idx="4">
                  <c:v>6.0000000000000019E-2</c:v>
                </c:pt>
                <c:pt idx="5">
                  <c:v>0.12000000000000002</c:v>
                </c:pt>
                <c:pt idx="6">
                  <c:v>8.0000000000000029E-2</c:v>
                </c:pt>
                <c:pt idx="7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TF7C_1!$Z$13:$AG$13</c:f>
              <c:numCache>
                <c:formatCode>0%</c:formatCode>
                <c:ptCount val="8"/>
                <c:pt idx="0">
                  <c:v>8.1632653061224497E-2</c:v>
                </c:pt>
                <c:pt idx="1">
                  <c:v>0.6739130434782612</c:v>
                </c:pt>
                <c:pt idx="2">
                  <c:v>0.20833333333333345</c:v>
                </c:pt>
                <c:pt idx="3">
                  <c:v>2.0408163265306135E-2</c:v>
                </c:pt>
                <c:pt idx="4">
                  <c:v>0.26</c:v>
                </c:pt>
                <c:pt idx="5">
                  <c:v>0.34</c:v>
                </c:pt>
                <c:pt idx="6">
                  <c:v>0.34</c:v>
                </c:pt>
                <c:pt idx="7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TF7C_1!$Z$14:$AG$14</c:f>
              <c:numCache>
                <c:formatCode>0%</c:formatCode>
                <c:ptCount val="8"/>
                <c:pt idx="0">
                  <c:v>0.75510204081632648</c:v>
                </c:pt>
                <c:pt idx="1">
                  <c:v>0.19565217391304338</c:v>
                </c:pt>
                <c:pt idx="2">
                  <c:v>0.47916666666666691</c:v>
                </c:pt>
                <c:pt idx="3">
                  <c:v>0.71428571428571452</c:v>
                </c:pt>
                <c:pt idx="4">
                  <c:v>0.68</c:v>
                </c:pt>
                <c:pt idx="5">
                  <c:v>0.54</c:v>
                </c:pt>
                <c:pt idx="6">
                  <c:v>0.58000000000000007</c:v>
                </c:pt>
                <c:pt idx="7">
                  <c:v>0.48000000000000009</c:v>
                </c:pt>
              </c:numCache>
            </c:numRef>
          </c:val>
        </c:ser>
        <c:gapWidth val="75"/>
        <c:overlap val="100"/>
        <c:axId val="127927040"/>
        <c:axId val="127928576"/>
      </c:barChart>
      <c:catAx>
        <c:axId val="12792704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7928576"/>
        <c:crosses val="autoZero"/>
        <c:auto val="1"/>
        <c:lblAlgn val="ctr"/>
        <c:lblOffset val="100"/>
      </c:catAx>
      <c:valAx>
        <c:axId val="1279285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7927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TF7D_1!$Z$12:$AG$12</c:f>
              <c:numCache>
                <c:formatCode>0%</c:formatCode>
                <c:ptCount val="8"/>
                <c:pt idx="0">
                  <c:v>0.67346938775510201</c:v>
                </c:pt>
                <c:pt idx="1">
                  <c:v>0.93478260869565222</c:v>
                </c:pt>
                <c:pt idx="2">
                  <c:v>0.58333333333333337</c:v>
                </c:pt>
                <c:pt idx="3">
                  <c:v>0.77551020408163251</c:v>
                </c:pt>
                <c:pt idx="4">
                  <c:v>0.7200000000000002</c:v>
                </c:pt>
                <c:pt idx="5">
                  <c:v>0.52</c:v>
                </c:pt>
                <c:pt idx="6">
                  <c:v>0.52</c:v>
                </c:pt>
                <c:pt idx="7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TF7D_1!$Z$13:$AG$13</c:f>
              <c:numCache>
                <c:formatCode>0%</c:formatCode>
                <c:ptCount val="8"/>
                <c:pt idx="0">
                  <c:v>0.14285714285714293</c:v>
                </c:pt>
                <c:pt idx="1">
                  <c:v>4.3478260869565223E-2</c:v>
                </c:pt>
                <c:pt idx="2">
                  <c:v>0.18750000000000006</c:v>
                </c:pt>
                <c:pt idx="3">
                  <c:v>6.1224489795918373E-2</c:v>
                </c:pt>
                <c:pt idx="4">
                  <c:v>8.0000000000000029E-2</c:v>
                </c:pt>
                <c:pt idx="5">
                  <c:v>0.14000000000000001</c:v>
                </c:pt>
                <c:pt idx="6">
                  <c:v>0.22</c:v>
                </c:pt>
                <c:pt idx="7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TF7D_1!$Z$14:$AG$14</c:f>
              <c:numCache>
                <c:formatCode>0%</c:formatCode>
                <c:ptCount val="8"/>
                <c:pt idx="0">
                  <c:v>0.18367346938775511</c:v>
                </c:pt>
                <c:pt idx="1">
                  <c:v>2.1739130434782612E-2</c:v>
                </c:pt>
                <c:pt idx="2">
                  <c:v>0.22916666666666663</c:v>
                </c:pt>
                <c:pt idx="3">
                  <c:v>0.16326530612244908</c:v>
                </c:pt>
                <c:pt idx="4">
                  <c:v>0.2</c:v>
                </c:pt>
                <c:pt idx="5">
                  <c:v>0.34</c:v>
                </c:pt>
                <c:pt idx="6">
                  <c:v>0.26</c:v>
                </c:pt>
                <c:pt idx="7">
                  <c:v>0.5</c:v>
                </c:pt>
              </c:numCache>
            </c:numRef>
          </c:val>
        </c:ser>
        <c:gapWidth val="75"/>
        <c:overlap val="100"/>
        <c:axId val="127988864"/>
        <c:axId val="127990400"/>
      </c:barChart>
      <c:catAx>
        <c:axId val="12798886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7990400"/>
        <c:crosses val="autoZero"/>
        <c:auto val="1"/>
        <c:lblAlgn val="ctr"/>
        <c:lblOffset val="100"/>
      </c:catAx>
      <c:valAx>
        <c:axId val="12799040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79888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TG1A_1!$Z$12:$AG$12</c:f>
              <c:numCache>
                <c:formatCode>0%</c:formatCode>
                <c:ptCount val="8"/>
                <c:pt idx="0">
                  <c:v>0.95918367346938793</c:v>
                </c:pt>
                <c:pt idx="1">
                  <c:v>1</c:v>
                </c:pt>
                <c:pt idx="2">
                  <c:v>0.9583333333333337</c:v>
                </c:pt>
                <c:pt idx="3">
                  <c:v>0.97959183673469419</c:v>
                </c:pt>
                <c:pt idx="4">
                  <c:v>1</c:v>
                </c:pt>
                <c:pt idx="5">
                  <c:v>0.98</c:v>
                </c:pt>
                <c:pt idx="6">
                  <c:v>0.98</c:v>
                </c:pt>
                <c:pt idx="7">
                  <c:v>0.96000000000000019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2"/>
              <c:layout>
                <c:manualLayout>
                  <c:x val="3.2660980055713995E-3"/>
                  <c:y val="2.8530326695726624E-2"/>
                </c:manualLayout>
              </c:layout>
              <c:showVal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TG1A_1!$Z$13:$AG$13</c:f>
              <c:numCache>
                <c:formatCode>0%</c:formatCode>
                <c:ptCount val="8"/>
                <c:pt idx="0">
                  <c:v>4.0816326530612283E-2</c:v>
                </c:pt>
                <c:pt idx="1">
                  <c:v>0</c:v>
                </c:pt>
                <c:pt idx="2">
                  <c:v>2.0833333333333343E-2</c:v>
                </c:pt>
                <c:pt idx="3">
                  <c:v>0</c:v>
                </c:pt>
                <c:pt idx="4">
                  <c:v>0</c:v>
                </c:pt>
                <c:pt idx="5">
                  <c:v>2.0000000000000007E-2</c:v>
                </c:pt>
                <c:pt idx="6">
                  <c:v>2.0000000000000007E-2</c:v>
                </c:pt>
                <c:pt idx="7">
                  <c:v>4.0000000000000015E-2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TG1A_1!$Z$14:$AG$14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2.0833333333333343E-2</c:v>
                </c:pt>
                <c:pt idx="3">
                  <c:v>2.0408163265306135E-2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28058880"/>
        <c:axId val="128060416"/>
      </c:barChart>
      <c:catAx>
        <c:axId val="128058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8060416"/>
        <c:crosses val="autoZero"/>
        <c:auto val="1"/>
        <c:lblAlgn val="ctr"/>
        <c:lblOffset val="100"/>
      </c:catAx>
      <c:valAx>
        <c:axId val="12806041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28058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TG1F_1!$Z$12:$AG$12</c:f>
              <c:numCache>
                <c:formatCode>0%</c:formatCode>
                <c:ptCount val="8"/>
                <c:pt idx="0">
                  <c:v>0.93877551020408212</c:v>
                </c:pt>
                <c:pt idx="1">
                  <c:v>1</c:v>
                </c:pt>
                <c:pt idx="2">
                  <c:v>0.97916666666666652</c:v>
                </c:pt>
                <c:pt idx="3">
                  <c:v>0.89795918367346961</c:v>
                </c:pt>
                <c:pt idx="4">
                  <c:v>1</c:v>
                </c:pt>
                <c:pt idx="5">
                  <c:v>0.98</c:v>
                </c:pt>
                <c:pt idx="6">
                  <c:v>0.98</c:v>
                </c:pt>
                <c:pt idx="7">
                  <c:v>0.96000000000000019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TG1F_1!$Z$13:$AG$13</c:f>
              <c:numCache>
                <c:formatCode>0%</c:formatCode>
                <c:ptCount val="8"/>
                <c:pt idx="0">
                  <c:v>6.1224489795918373E-2</c:v>
                </c:pt>
                <c:pt idx="1">
                  <c:v>0</c:v>
                </c:pt>
                <c:pt idx="2">
                  <c:v>2.0833333333333343E-2</c:v>
                </c:pt>
                <c:pt idx="3">
                  <c:v>4.0816326530612283E-2</c:v>
                </c:pt>
                <c:pt idx="4">
                  <c:v>0</c:v>
                </c:pt>
                <c:pt idx="5">
                  <c:v>2.0000000000000007E-2</c:v>
                </c:pt>
                <c:pt idx="6">
                  <c:v>2.0000000000000007E-2</c:v>
                </c:pt>
                <c:pt idx="7">
                  <c:v>4.0000000000000015E-2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TG1F_1!$Z$14:$AG$14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6.1224489795918373E-2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28096128"/>
        <c:axId val="128097664"/>
      </c:barChart>
      <c:catAx>
        <c:axId val="12809612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8097664"/>
        <c:crosses val="autoZero"/>
        <c:auto val="1"/>
        <c:lblAlgn val="ctr"/>
        <c:lblOffset val="100"/>
      </c:catAx>
      <c:valAx>
        <c:axId val="12809766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80961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TG2_1!$Z$12:$AG$12</c:f>
              <c:numCache>
                <c:formatCode>0%</c:formatCode>
                <c:ptCount val="8"/>
                <c:pt idx="0">
                  <c:v>0.63265306122449005</c:v>
                </c:pt>
                <c:pt idx="1">
                  <c:v>0.23913043478260876</c:v>
                </c:pt>
                <c:pt idx="2">
                  <c:v>0.47916666666666691</c:v>
                </c:pt>
                <c:pt idx="3">
                  <c:v>0.95918367346938793</c:v>
                </c:pt>
                <c:pt idx="4">
                  <c:v>0.38000000000000012</c:v>
                </c:pt>
                <c:pt idx="5">
                  <c:v>0.32000000000000012</c:v>
                </c:pt>
                <c:pt idx="6">
                  <c:v>0.84000000000000019</c:v>
                </c:pt>
                <c:pt idx="7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TG2_1!$Z$13:$AG$13</c:f>
              <c:numCache>
                <c:formatCode>0%</c:formatCode>
                <c:ptCount val="8"/>
                <c:pt idx="0">
                  <c:v>0.36734693877551033</c:v>
                </c:pt>
                <c:pt idx="1">
                  <c:v>0.76086956521739135</c:v>
                </c:pt>
                <c:pt idx="2">
                  <c:v>0.52083333333333359</c:v>
                </c:pt>
                <c:pt idx="3">
                  <c:v>4.0816326530612283E-2</c:v>
                </c:pt>
                <c:pt idx="4">
                  <c:v>0.62000000000000022</c:v>
                </c:pt>
                <c:pt idx="5">
                  <c:v>0.68</c:v>
                </c:pt>
                <c:pt idx="6">
                  <c:v>0.16</c:v>
                </c:pt>
                <c:pt idx="7">
                  <c:v>8.0000000000000029E-2</c:v>
                </c:pt>
              </c:numCache>
            </c:numRef>
          </c:val>
        </c:ser>
        <c:gapWidth val="75"/>
        <c:overlap val="100"/>
        <c:axId val="129381504"/>
        <c:axId val="129383040"/>
      </c:barChart>
      <c:catAx>
        <c:axId val="12938150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383040"/>
        <c:crosses val="autoZero"/>
        <c:auto val="1"/>
        <c:lblAlgn val="ctr"/>
        <c:lblOffset val="100"/>
      </c:catAx>
      <c:valAx>
        <c:axId val="12938304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3815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TG4_1!$Z$11:$AG$11</c:f>
              <c:numCache>
                <c:formatCode>0%</c:formatCode>
                <c:ptCount val="8"/>
                <c:pt idx="0">
                  <c:v>0.51020408163265285</c:v>
                </c:pt>
                <c:pt idx="1">
                  <c:v>0.15217391304347827</c:v>
                </c:pt>
                <c:pt idx="2">
                  <c:v>0.35416666666666691</c:v>
                </c:pt>
                <c:pt idx="3">
                  <c:v>0.97959183673469419</c:v>
                </c:pt>
                <c:pt idx="4">
                  <c:v>0.38000000000000012</c:v>
                </c:pt>
                <c:pt idx="5">
                  <c:v>0.3000000000000001</c:v>
                </c:pt>
                <c:pt idx="6">
                  <c:v>0.3000000000000001</c:v>
                </c:pt>
                <c:pt idx="7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TG4_1!$Z$10:$AG$10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TG4_1!$Z$12:$AG$12</c:f>
              <c:numCache>
                <c:formatCode>0%</c:formatCode>
                <c:ptCount val="8"/>
                <c:pt idx="0">
                  <c:v>0.48979591836734698</c:v>
                </c:pt>
                <c:pt idx="1">
                  <c:v>0.84782608695652173</c:v>
                </c:pt>
                <c:pt idx="2">
                  <c:v>0.64583333333333381</c:v>
                </c:pt>
                <c:pt idx="3">
                  <c:v>2.0408163265306135E-2</c:v>
                </c:pt>
                <c:pt idx="4">
                  <c:v>0.62000000000000022</c:v>
                </c:pt>
                <c:pt idx="5">
                  <c:v>0.70000000000000018</c:v>
                </c:pt>
                <c:pt idx="6">
                  <c:v>0.70000000000000018</c:v>
                </c:pt>
                <c:pt idx="7">
                  <c:v>0.70000000000000018</c:v>
                </c:pt>
              </c:numCache>
            </c:numRef>
          </c:val>
        </c:ser>
        <c:gapWidth val="75"/>
        <c:overlap val="100"/>
        <c:axId val="129319296"/>
        <c:axId val="129320832"/>
      </c:barChart>
      <c:catAx>
        <c:axId val="12931929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9320832"/>
        <c:crosses val="autoZero"/>
        <c:auto val="1"/>
        <c:lblAlgn val="ctr"/>
        <c:lblOffset val="100"/>
      </c:catAx>
      <c:valAx>
        <c:axId val="12932083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9319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CD83-6183-4497-86CF-39E10569189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C00-5417-4EFF-A5E9-40482FBD1AD7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F63-7228-4245-8194-AC72997D01F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EE40-4732-40D0-BF21-245A93094437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225-6075-489D-93E2-480CD27A073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1FB-5A2C-4812-AA92-A9E026D713D1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E242-59E9-4190-9808-CCBFFA09A636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75CA-BBE0-451B-AC6F-E3DCE190CC61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E63-F1BF-4BD0-B228-D126F1CB0A87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0F43-781C-4733-A7F3-77B4B994C828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BE39-34A8-4BE4-A774-DA69F28255D9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3BE8-AD2B-4BCA-9B9C-44B9EEE58FE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 Kidal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Kidal</a:t>
            </a:r>
            <a:endParaRPr lang="fr-FR" sz="2000" b="1" dirty="0" smtClean="0">
              <a:solidFill>
                <a:srgbClr val="C000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rgbClr val="C00000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12776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755576" y="1268760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683568" y="1340768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27584" y="141277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340768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268760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340768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rgbClr val="C000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84784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412776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12776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12776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9" y="1412776"/>
          <a:ext cx="77782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27584" y="1412776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27584" y="1412776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00000"/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00000"/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00000"/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rgbClr val="C000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11560" y="1484784"/>
          <a:ext cx="792093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340768"/>
          <a:ext cx="7776864" cy="488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Kidal</a:t>
            </a:r>
            <a:endParaRPr lang="fr-FR" sz="2000" b="1" dirty="0" smtClean="0">
              <a:solidFill>
                <a:srgbClr val="C000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rgbClr val="C00000"/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11560" y="1268760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00000">
                  <a:alpha val="85000"/>
                </a:srgbClr>
              </a:gs>
              <a:gs pos="66000">
                <a:srgbClr val="FFC000">
                  <a:alpha val="4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340768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 Kidal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268760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21194</TotalTime>
  <Words>984</Words>
  <Application>Microsoft Office PowerPoint</Application>
  <PresentationFormat>On-screen Show (4:3)</PresentationFormat>
  <Paragraphs>166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IV. NUTRITION ET SÉCURITÉ ALIMENTAIRE</vt:lpstr>
      <vt:lpstr>Slide 18</vt:lpstr>
      <vt:lpstr>V. EMPLOI</vt:lpstr>
      <vt:lpstr>Slide 20</vt:lpstr>
      <vt:lpstr>VI. BIEN-ÊTRE GÉNÉRAL</vt:lpstr>
      <vt:lpstr>Slide 22</vt:lpstr>
      <vt:lpstr>VII. GOUVERNANCE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3854</cp:revision>
  <dcterms:created xsi:type="dcterms:W3CDTF">2014-11-04T17:58:43Z</dcterms:created>
  <dcterms:modified xsi:type="dcterms:W3CDTF">2015-06-11T09:47:30Z</dcterms:modified>
</cp:coreProperties>
</file>